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35" r:id="rId5"/>
    <p:sldId id="258" r:id="rId6"/>
    <p:sldId id="259" r:id="rId7"/>
    <p:sldId id="2439" r:id="rId8"/>
    <p:sldId id="2440" r:id="rId9"/>
    <p:sldId id="260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584" autoAdjust="0"/>
  </p:normalViewPr>
  <p:slideViewPr>
    <p:cSldViewPr snapToGrid="0">
      <p:cViewPr varScale="1">
        <p:scale>
          <a:sx n="155" d="100"/>
          <a:sy n="155" d="100"/>
        </p:scale>
        <p:origin x="3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407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219992-8482-4C2E-9B04-3CFC853F88DF}" type="datetime1">
              <a:rPr lang="ru-RU" smtClean="0"/>
              <a:t>18.01.2022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941849-B681-4669-81A6-B76C0E6120B0}" type="datetime1">
              <a:rPr lang="ru-RU" noProof="0" smtClean="0"/>
              <a:t>18.01.2022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86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49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7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2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893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 rtlCol="0">
            <a:normAutofit/>
          </a:bodyPr>
          <a:lstStyle>
            <a:lvl1pPr algn="ctr">
              <a:defRPr sz="3600" spc="30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rtlCol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rtlCol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Фигура 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ru-RU" sz="24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ru-RU" sz="2400" b="1" i="0" spc="0" noProof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 rtlCol="0">
            <a:normAutofit/>
          </a:bodyPr>
          <a:lstStyle>
            <a:lvl1pPr algn="ctr">
              <a:defRPr sz="3600" spc="30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Фигура 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ru-RU" sz="24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ru-RU" sz="2400" b="1" i="0" spc="0" noProof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6" name="Объект 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 rtlCol="0"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Фигура 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ru-RU" sz="2400" b="1" kern="1200" noProof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ru-RU" sz="2400" b="1" kern="1200" noProof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ru-RU" sz="2400" b="1" i="0" spc="0" noProof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Текст 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 rtlCol="0"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Фигура 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ru-RU" sz="2400" b="1" kern="1200" noProof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ru-RU" sz="2400" b="1" kern="1200" noProof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ru-RU" sz="2400" b="1" i="0" spc="0" noProof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сей стран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rtlCol="0"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rtlCol="0" anchor="ctr"/>
          <a:lstStyle>
            <a:lvl1pPr algn="l">
              <a:defRPr sz="6000" spc="3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rtlCol="0" anchor="ctr"/>
          <a:lstStyle>
            <a:lvl1pPr algn="l">
              <a:defRPr sz="6000" spc="3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изображение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ru-RU" noProof="0"/>
              <a:t>МЕСТО ДЛЯ ЗАГОЛОВКА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3" name="Рисунок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Текст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МЕСТО ДЛЯ ПОДЗАГОЛОВКА</a:t>
            </a:r>
          </a:p>
        </p:txBody>
      </p:sp>
      <p:sp>
        <p:nvSpPr>
          <p:cNvPr id="59" name="Номер слайда 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МЕСТО ДЛЯ ЗАГОЛОВКА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7" name="Фигура 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ru-RU" sz="24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ru-RU" sz="2400" b="1" i="0" spc="0" noProof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rtlCol="0" anchor="ctr">
            <a:noAutofit/>
          </a:bodyPr>
          <a:lstStyle>
            <a:lvl1pPr algn="l">
              <a:defRPr sz="3600" spc="300"/>
            </a:lvl1pPr>
          </a:lstStyle>
          <a:p>
            <a:pPr rtl="0"/>
            <a:r>
              <a:rPr lang="ru-RU" noProof="0"/>
              <a:t>ОБРАЗЕЦ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Номер слайда 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rtlCol="0"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rtlCol="0" anchor="ctr"/>
          <a:lstStyle>
            <a:lvl1pPr algn="l">
              <a:defRPr sz="6000" spc="3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Фигура 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ru-RU" sz="2400" b="1" kern="1200" noProof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ru-RU" sz="2400" b="1" kern="1200" noProof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ru-RU" sz="2400" b="1" i="0" spc="0" noProof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dirty="0" smtClean="0"/>
              <a:t>Bit adventure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ru-RU" spc="0" dirty="0"/>
              <a:t>Максим </a:t>
            </a:r>
            <a:r>
              <a:rPr lang="ru-RU" spc="0" dirty="0" smtClean="0"/>
              <a:t>Боткин и Иван Ефимов</a:t>
            </a:r>
            <a:endParaRPr lang="ru-RU" spc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r="271"/>
          <a:stretch>
            <a:fillRect/>
          </a:stretch>
        </p:blipFill>
        <p:spPr/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63396"/>
            <a:ext cx="4184822" cy="1273607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9250" y="2261717"/>
            <a:ext cx="4827373" cy="2656702"/>
          </a:xfrm>
        </p:spPr>
        <p:txBody>
          <a:bodyPr rtlCol="0">
            <a:normAutofit lnSpcReduction="10000"/>
          </a:bodyPr>
          <a:lstStyle/>
          <a:p>
            <a:pPr rtl="0">
              <a:spcBef>
                <a:spcPts val="0"/>
              </a:spcBef>
            </a:pPr>
            <a:r>
              <a:rPr lang="ru-RU" kern="0" spc="0" dirty="0" smtClean="0"/>
              <a:t>Идея проекта</a:t>
            </a:r>
            <a:r>
              <a:rPr lang="en-US" kern="0" spc="0" dirty="0" smtClean="0"/>
              <a:t>:</a:t>
            </a:r>
            <a:endParaRPr lang="ru-RU" kern="0" spc="0" dirty="0" smtClean="0"/>
          </a:p>
          <a:p>
            <a:pPr rtl="0"/>
            <a:r>
              <a:rPr lang="ru-RU" kern="0" spc="0" dirty="0" smtClean="0"/>
              <a:t>Разработка игры на </a:t>
            </a:r>
            <a:r>
              <a:rPr lang="en-US" kern="0" spc="0" dirty="0" smtClean="0"/>
              <a:t>PyGame</a:t>
            </a:r>
            <a:endParaRPr lang="ru-RU" kern="0" spc="0" dirty="0" smtClean="0"/>
          </a:p>
          <a:p>
            <a:pPr rtl="0"/>
            <a:r>
              <a:rPr lang="ru-RU" kern="0" spc="0" dirty="0" smtClean="0"/>
              <a:t>Суть проекта</a:t>
            </a:r>
            <a:r>
              <a:rPr lang="en-US" kern="0" spc="0" dirty="0" smtClean="0"/>
              <a:t>:</a:t>
            </a:r>
            <a:endParaRPr lang="ru-RU" kern="0" spc="0" dirty="0" smtClean="0"/>
          </a:p>
          <a:p>
            <a:pPr rtl="0"/>
            <a:r>
              <a:rPr lang="ru-RU" kern="0" spc="0" dirty="0"/>
              <a:t>С</a:t>
            </a:r>
            <a:r>
              <a:rPr lang="ru-RU" kern="0" spc="0" dirty="0" smtClean="0"/>
              <a:t>оздать 2</a:t>
            </a:r>
            <a:r>
              <a:rPr lang="en-US" kern="0" spc="0" dirty="0" smtClean="0"/>
              <a:t>D-</a:t>
            </a:r>
            <a:r>
              <a:rPr lang="ru-RU" kern="0" spc="0" dirty="0" smtClean="0"/>
              <a:t>платформер на прохождение с уникальными уровнями</a:t>
            </a:r>
            <a:endParaRPr lang="ru-RU" kern="0" spc="0" dirty="0"/>
          </a:p>
        </p:txBody>
      </p:sp>
      <p:sp>
        <p:nvSpPr>
          <p:cNvPr id="2094" name="Номер слайда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>
          <a:xfrm>
            <a:off x="0" y="0"/>
            <a:ext cx="5416550" cy="6858000"/>
          </a:xfrm>
        </p:spPr>
      </p:pic>
      <p:sp>
        <p:nvSpPr>
          <p:cNvPr id="11" name="Прямоугольник 13">
            <a:extLst>
              <a:ext uri="{FF2B5EF4-FFF2-40B4-BE49-F238E27FC236}">
                <a16:creationId xmlns:a16="http://schemas.microsoft.com/office/drawing/2014/main" id="{D59D4F5E-0D68-46FB-B499-329ED58DA2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04"/>
            <a:ext cx="5416550" cy="6871504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l" rtl="0"/>
            <a:r>
              <a:rPr lang="ru-RU" sz="2800" dirty="0" smtClean="0"/>
              <a:t>СОЗДАНИЕ РАЗИЧНЫХ ЭКРАНОВ</a:t>
            </a:r>
            <a:endParaRPr lang="ru-RU" sz="28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B2DFED1-D58A-4B73-9945-B3E86779455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>
            <a:normAutofit fontScale="62500" lnSpcReduction="20000"/>
          </a:bodyPr>
          <a:lstStyle/>
          <a:p>
            <a:pPr rtl="0"/>
            <a:r>
              <a:rPr lang="ru-RU" dirty="0" smtClean="0"/>
              <a:t>Стартовый, игровой и экран настроек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 smtClean="0"/>
              <a:t>Вывод различных экранов, в зависимости от того, что игрок сейчас делает. Стартовый экран даёт возможность начинать игру, игровой экран выводит саму игру, а экран настроек позволяет пользователю изменять параметры звука и эффектов.</a:t>
            </a:r>
            <a:endParaRPr lang="ru-RU" dirty="0"/>
          </a:p>
        </p:txBody>
      </p:sp>
      <p:sp>
        <p:nvSpPr>
          <p:cNvPr id="71" name="Номер слайда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>
          <a:xfrm>
            <a:off x="0" y="0"/>
            <a:ext cx="5416550" cy="6858000"/>
          </a:xfrm>
        </p:spPr>
      </p:pic>
      <p:sp>
        <p:nvSpPr>
          <p:cNvPr id="11" name="Прямоугольник 13">
            <a:extLst>
              <a:ext uri="{FF2B5EF4-FFF2-40B4-BE49-F238E27FC236}">
                <a16:creationId xmlns:a16="http://schemas.microsoft.com/office/drawing/2014/main" id="{D59D4F5E-0D68-46FB-B499-329ED58DA2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752"/>
            <a:ext cx="5423430" cy="6871504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54" y="365125"/>
            <a:ext cx="6043246" cy="814945"/>
          </a:xfrm>
        </p:spPr>
        <p:txBody>
          <a:bodyPr rtlCol="0">
            <a:noAutofit/>
          </a:bodyPr>
          <a:lstStyle/>
          <a:p>
            <a:pPr algn="l" rtl="0"/>
            <a:r>
              <a:rPr lang="ru-RU" sz="2800" dirty="0" smtClean="0"/>
              <a:t>Создание персонажа</a:t>
            </a:r>
            <a:br>
              <a:rPr lang="ru-RU" sz="2800" dirty="0" smtClean="0"/>
            </a:br>
            <a:r>
              <a:rPr lang="ru-RU" sz="2800" dirty="0" smtClean="0"/>
              <a:t>реализация физики</a:t>
            </a:r>
            <a:endParaRPr lang="ru-RU" sz="28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B2DFED1-D58A-4B73-9945-B3E86779455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767754" y="1157187"/>
            <a:ext cx="6043246" cy="365125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ru-RU" dirty="0" smtClean="0"/>
              <a:t>Персонаж, ландшафт, физика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Создание анимированного персонажа с возможностью ходить и прыгать, добавление в игру ландшафта</a:t>
            </a:r>
            <a:r>
              <a:rPr lang="ru-RU" dirty="0"/>
              <a:t>, </a:t>
            </a:r>
            <a:r>
              <a:rPr lang="ru-RU" dirty="0" smtClean="0"/>
              <a:t>препятствий, финишной прямой. Реализована физика по отношению к персонажу, смерть при столкновении с преградой, возможность ходить по безопасной земле. При смерти показывается экран поражения, при удачном столкновении с финишной прямой – экран победы.</a:t>
            </a:r>
            <a:endParaRPr lang="ru-RU" dirty="0"/>
          </a:p>
        </p:txBody>
      </p:sp>
      <p:sp>
        <p:nvSpPr>
          <p:cNvPr id="71" name="Номер слайда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40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>
          <a:xfrm>
            <a:off x="0" y="-1"/>
            <a:ext cx="5416550" cy="6858001"/>
          </a:xfrm>
        </p:spPr>
      </p:pic>
      <p:sp>
        <p:nvSpPr>
          <p:cNvPr id="11" name="Прямоугольник 13">
            <a:extLst>
              <a:ext uri="{FF2B5EF4-FFF2-40B4-BE49-F238E27FC236}">
                <a16:creationId xmlns:a16="http://schemas.microsoft.com/office/drawing/2014/main" id="{D59D4F5E-0D68-46FB-B499-329ED58DA2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3440" y="0"/>
            <a:ext cx="5423430" cy="6858000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54" y="365125"/>
            <a:ext cx="6043246" cy="814945"/>
          </a:xfrm>
        </p:spPr>
        <p:txBody>
          <a:bodyPr rtlCol="0">
            <a:noAutofit/>
          </a:bodyPr>
          <a:lstStyle/>
          <a:p>
            <a:pPr algn="l" rtl="0"/>
            <a:r>
              <a:rPr lang="ru-RU" sz="2800" dirty="0" smtClean="0"/>
              <a:t>Вход / регистрация</a:t>
            </a:r>
            <a:endParaRPr lang="ru-RU" sz="28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B2DFED1-D58A-4B73-9945-B3E86779455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767754" y="1157187"/>
            <a:ext cx="6043246" cy="365125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ru-RU" dirty="0" smtClean="0"/>
              <a:t>Окно входа в аккаунт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 запуске игры появляется окно с авторизацией в аккаунт пользователя. Это даёт возможность сохранять данные определенных пользователей.</a:t>
            </a:r>
            <a:endParaRPr lang="ru-RU" dirty="0"/>
          </a:p>
        </p:txBody>
      </p:sp>
      <p:sp>
        <p:nvSpPr>
          <p:cNvPr id="71" name="Номер слайда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24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>
            <a:fillRect/>
          </a:stretch>
        </p:blipFill>
        <p:spPr>
          <a:xfrm>
            <a:off x="0" y="0"/>
            <a:ext cx="7406905" cy="6858000"/>
          </a:xfrm>
        </p:spPr>
      </p:pic>
      <p:sp>
        <p:nvSpPr>
          <p:cNvPr id="44" name="Полилиния: фигура 43">
            <a:extLst>
              <a:ext uri="{FF2B5EF4-FFF2-40B4-BE49-F238E27FC236}">
                <a16:creationId xmlns:a16="http://schemas.microsoft.com/office/drawing/2014/main" id="{785F2504-A35A-4AAB-94E4-C1479349F7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7406905" cy="6866810"/>
          </a:xfrm>
          <a:custGeom>
            <a:avLst/>
            <a:gdLst>
              <a:gd name="connsiteX0" fmla="*/ 1851727 w 7406905"/>
              <a:gd name="connsiteY0" fmla="*/ 0 h 6866810"/>
              <a:gd name="connsiteX1" fmla="*/ 2785858 w 7406905"/>
              <a:gd name="connsiteY1" fmla="*/ 0 h 6866810"/>
              <a:gd name="connsiteX2" fmla="*/ 2785858 w 7406905"/>
              <a:gd name="connsiteY2" fmla="*/ 1382574 h 6866810"/>
              <a:gd name="connsiteX3" fmla="*/ 3735696 w 7406905"/>
              <a:gd name="connsiteY3" fmla="*/ 1382574 h 6866810"/>
              <a:gd name="connsiteX4" fmla="*/ 3735696 w 7406905"/>
              <a:gd name="connsiteY4" fmla="*/ 1616025 h 6866810"/>
              <a:gd name="connsiteX5" fmla="*/ 4694626 w 7406905"/>
              <a:gd name="connsiteY5" fmla="*/ 1616025 h 6866810"/>
              <a:gd name="connsiteX6" fmla="*/ 4694626 w 7406905"/>
              <a:gd name="connsiteY6" fmla="*/ 0 h 6866810"/>
              <a:gd name="connsiteX7" fmla="*/ 6447975 w 7406905"/>
              <a:gd name="connsiteY7" fmla="*/ 0 h 6866810"/>
              <a:gd name="connsiteX8" fmla="*/ 6447975 w 7406905"/>
              <a:gd name="connsiteY8" fmla="*/ 1408233 h 6866810"/>
              <a:gd name="connsiteX9" fmla="*/ 7406905 w 7406905"/>
              <a:gd name="connsiteY9" fmla="*/ 1408233 h 6866810"/>
              <a:gd name="connsiteX10" fmla="*/ 7406905 w 7406905"/>
              <a:gd name="connsiteY10" fmla="*/ 6024420 h 6866810"/>
              <a:gd name="connsiteX11" fmla="*/ 6447975 w 7406905"/>
              <a:gd name="connsiteY11" fmla="*/ 6024420 h 6866810"/>
              <a:gd name="connsiteX12" fmla="*/ 6446330 w 7406905"/>
              <a:gd name="connsiteY12" fmla="*/ 5016507 h 6866810"/>
              <a:gd name="connsiteX13" fmla="*/ 5487400 w 7406905"/>
              <a:gd name="connsiteY13" fmla="*/ 5016507 h 6866810"/>
              <a:gd name="connsiteX14" fmla="*/ 5487400 w 7406905"/>
              <a:gd name="connsiteY14" fmla="*/ 6866810 h 6866810"/>
              <a:gd name="connsiteX15" fmla="*/ 4649980 w 7406905"/>
              <a:gd name="connsiteY15" fmla="*/ 6866810 h 6866810"/>
              <a:gd name="connsiteX16" fmla="*/ 4649980 w 7406905"/>
              <a:gd name="connsiteY16" fmla="*/ 5505639 h 6866810"/>
              <a:gd name="connsiteX17" fmla="*/ 3691050 w 7406905"/>
              <a:gd name="connsiteY17" fmla="*/ 5505639 h 6866810"/>
              <a:gd name="connsiteX18" fmla="*/ 3691050 w 7406905"/>
              <a:gd name="connsiteY18" fmla="*/ 6087035 h 6866810"/>
              <a:gd name="connsiteX19" fmla="*/ 2776766 w 7406905"/>
              <a:gd name="connsiteY19" fmla="*/ 6087035 h 6866810"/>
              <a:gd name="connsiteX20" fmla="*/ 2776766 w 7406905"/>
              <a:gd name="connsiteY20" fmla="*/ 6866810 h 6866810"/>
              <a:gd name="connsiteX21" fmla="*/ 1851727 w 7406905"/>
              <a:gd name="connsiteY21" fmla="*/ 6866810 h 6866810"/>
              <a:gd name="connsiteX22" fmla="*/ 1851727 w 7406905"/>
              <a:gd name="connsiteY22" fmla="*/ 6087035 h 6866810"/>
              <a:gd name="connsiteX23" fmla="*/ 905749 w 7406905"/>
              <a:gd name="connsiteY23" fmla="*/ 6087035 h 6866810"/>
              <a:gd name="connsiteX24" fmla="*/ 905749 w 7406905"/>
              <a:gd name="connsiteY24" fmla="*/ 5102343 h 6866810"/>
              <a:gd name="connsiteX25" fmla="*/ 0 w 7406905"/>
              <a:gd name="connsiteY25" fmla="*/ 5102343 h 6866810"/>
              <a:gd name="connsiteX26" fmla="*/ 0 w 7406905"/>
              <a:gd name="connsiteY26" fmla="*/ 528420 h 6866810"/>
              <a:gd name="connsiteX27" fmla="*/ 892796 w 7406905"/>
              <a:gd name="connsiteY27" fmla="*/ 528420 h 6866810"/>
              <a:gd name="connsiteX28" fmla="*/ 892796 w 7406905"/>
              <a:gd name="connsiteY28" fmla="*/ 1941196 h 6866810"/>
              <a:gd name="connsiteX29" fmla="*/ 1851727 w 7406905"/>
              <a:gd name="connsiteY29" fmla="*/ 1941196 h 686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406905" h="6866810">
                <a:moveTo>
                  <a:pt x="1851727" y="0"/>
                </a:moveTo>
                <a:lnTo>
                  <a:pt x="2785858" y="0"/>
                </a:lnTo>
                <a:lnTo>
                  <a:pt x="2785858" y="1382574"/>
                </a:lnTo>
                <a:lnTo>
                  <a:pt x="3735696" y="1382574"/>
                </a:lnTo>
                <a:lnTo>
                  <a:pt x="3735696" y="1616025"/>
                </a:lnTo>
                <a:lnTo>
                  <a:pt x="4694626" y="1616025"/>
                </a:lnTo>
                <a:lnTo>
                  <a:pt x="4694626" y="0"/>
                </a:lnTo>
                <a:lnTo>
                  <a:pt x="6447975" y="0"/>
                </a:lnTo>
                <a:lnTo>
                  <a:pt x="6447975" y="1408233"/>
                </a:lnTo>
                <a:lnTo>
                  <a:pt x="7406905" y="1408233"/>
                </a:lnTo>
                <a:lnTo>
                  <a:pt x="7406905" y="6024420"/>
                </a:lnTo>
                <a:lnTo>
                  <a:pt x="6447975" y="6024420"/>
                </a:lnTo>
                <a:cubicBezTo>
                  <a:pt x="6447426" y="5688449"/>
                  <a:pt x="6446879" y="5352478"/>
                  <a:pt x="6446330" y="5016507"/>
                </a:cubicBezTo>
                <a:lnTo>
                  <a:pt x="5487400" y="5016507"/>
                </a:lnTo>
                <a:lnTo>
                  <a:pt x="5487400" y="6866810"/>
                </a:lnTo>
                <a:lnTo>
                  <a:pt x="4649980" y="6866810"/>
                </a:lnTo>
                <a:lnTo>
                  <a:pt x="4649980" y="5505639"/>
                </a:lnTo>
                <a:lnTo>
                  <a:pt x="3691050" y="5505639"/>
                </a:lnTo>
                <a:lnTo>
                  <a:pt x="3691050" y="6087035"/>
                </a:lnTo>
                <a:lnTo>
                  <a:pt x="2776766" y="6087035"/>
                </a:lnTo>
                <a:lnTo>
                  <a:pt x="2776766" y="6866810"/>
                </a:lnTo>
                <a:lnTo>
                  <a:pt x="1851727" y="6866810"/>
                </a:lnTo>
                <a:lnTo>
                  <a:pt x="1851727" y="6087035"/>
                </a:lnTo>
                <a:lnTo>
                  <a:pt x="905749" y="6087035"/>
                </a:lnTo>
                <a:lnTo>
                  <a:pt x="905749" y="5102343"/>
                </a:lnTo>
                <a:lnTo>
                  <a:pt x="0" y="5102343"/>
                </a:lnTo>
                <a:lnTo>
                  <a:pt x="0" y="528420"/>
                </a:lnTo>
                <a:lnTo>
                  <a:pt x="892796" y="528420"/>
                </a:lnTo>
                <a:lnTo>
                  <a:pt x="892796" y="1941196"/>
                </a:lnTo>
                <a:lnTo>
                  <a:pt x="1851727" y="1941196"/>
                </a:lnTo>
                <a:close/>
              </a:path>
            </a:pathLst>
          </a:custGeom>
          <a:gradFill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4A4D6BAE-677F-4450-AE14-AD8224A4660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ru-RU" dirty="0" smtClean="0"/>
              <a:t>Итоги и доработка</a:t>
            </a:r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86736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1500" dirty="0" smtClean="0"/>
              <a:t>В итоге всей работы мы создали 2</a:t>
            </a:r>
            <a:r>
              <a:rPr lang="en-US" sz="1500" dirty="0" smtClean="0"/>
              <a:t>D-</a:t>
            </a:r>
            <a:r>
              <a:rPr lang="ru-RU" sz="1500" dirty="0" smtClean="0"/>
              <a:t>платформер</a:t>
            </a:r>
            <a:r>
              <a:rPr lang="ru-RU" sz="1500" dirty="0" smtClean="0"/>
              <a:t>, в котором можно проходить определенные уровни. Нашли новые возможности </a:t>
            </a:r>
            <a:r>
              <a:rPr lang="en-US" sz="1500" dirty="0" smtClean="0"/>
              <a:t>PyGame </a:t>
            </a:r>
            <a:r>
              <a:rPr lang="ru-RU" sz="1500" dirty="0" smtClean="0"/>
              <a:t>и улучшили свои навыки.</a:t>
            </a:r>
          </a:p>
          <a:p>
            <a:pPr marL="0" indent="0" rtl="0">
              <a:buNone/>
            </a:pPr>
            <a:endParaRPr lang="ru-RU" sz="1500" dirty="0"/>
          </a:p>
          <a:p>
            <a:pPr marL="0" indent="0" rtl="0">
              <a:buNone/>
            </a:pPr>
            <a:r>
              <a:rPr lang="ru-RU" sz="1500" dirty="0" smtClean="0"/>
              <a:t>Возможности по доработке</a:t>
            </a:r>
            <a:r>
              <a:rPr lang="en-US" sz="1500" dirty="0" smtClean="0"/>
              <a:t>:</a:t>
            </a:r>
          </a:p>
          <a:p>
            <a:pPr marL="342900" indent="-342900" rtl="0">
              <a:buAutoNum type="arabicPeriod"/>
            </a:pPr>
            <a:r>
              <a:rPr lang="ru-RU" sz="1500" dirty="0" smtClean="0"/>
              <a:t>Добавить больше уровней </a:t>
            </a:r>
          </a:p>
          <a:p>
            <a:pPr marL="342900" indent="-342900" rtl="0">
              <a:buAutoNum type="arabicPeriod"/>
            </a:pPr>
            <a:r>
              <a:rPr lang="ru-RU" sz="1500" dirty="0" smtClean="0"/>
              <a:t>Индивидуализировать уровни</a:t>
            </a:r>
          </a:p>
          <a:p>
            <a:pPr marL="342900" indent="-342900" rtl="0">
              <a:buAutoNum type="arabicPeriod"/>
            </a:pPr>
            <a:endParaRPr lang="ru-RU" sz="1500" dirty="0"/>
          </a:p>
        </p:txBody>
      </p:sp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2DD84183-8918-4B86-8418-5094E7C4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989_TF55661986" id="{F162B3F7-4FB4-4937-9843-8F94C7729DA1}" vid="{4EA5BE7A-95FB-4B38-B6C2-A30C383F7B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Техническая презентация</Template>
  <TotalTime>0</TotalTime>
  <Words>211</Words>
  <Application>Microsoft Office PowerPoint</Application>
  <PresentationFormat>Широкоэкранный</PresentationFormat>
  <Paragraphs>34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Bebas</vt:lpstr>
      <vt:lpstr>Calibri</vt:lpstr>
      <vt:lpstr>Calibri Light</vt:lpstr>
      <vt:lpstr>Gill Sans</vt:lpstr>
      <vt:lpstr>Тема Office</vt:lpstr>
      <vt:lpstr>Bit adventure </vt:lpstr>
      <vt:lpstr>введение</vt:lpstr>
      <vt:lpstr>СОЗДАНИЕ РАЗИЧНЫХ ЭКРАНОВ</vt:lpstr>
      <vt:lpstr>Создание персонажа реализация физики</vt:lpstr>
      <vt:lpstr>Вход / регистрация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2022-01-17T15:58:39Z</dcterms:created>
  <dcterms:modified xsi:type="dcterms:W3CDTF">2022-01-18T05:46:26Z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