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2EB45-9341-45E9-AE27-1F688722C481}" v="637" dt="2021-11-10T15:01:10.872"/>
    <p1510:client id="{78C60FFC-1FAB-4FA3-B3A1-DC03C29DDFD0}" v="298" dt="2021-11-10T15:25:18.751"/>
    <p1510:client id="{924D592C-0D2C-4ABB-BE4D-928E821EC684}" v="251" dt="2021-11-10T14:40:05.402"/>
    <p1510:client id="{BA3FA70D-F24C-4EA7-A84E-F639693E2CD1}" v="432" dt="2021-11-10T16:47:1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5613" y="926047"/>
            <a:ext cx="5458051" cy="3331445"/>
          </a:xfrm>
        </p:spPr>
        <p:txBody>
          <a:bodyPr anchor="t">
            <a:normAutofit/>
          </a:bodyPr>
          <a:lstStyle/>
          <a:p>
            <a:r>
              <a:rPr lang="ru-RU" b="1">
                <a:ea typeface="+mj-lt"/>
                <a:cs typeface="+mj-lt"/>
              </a:rPr>
              <a:t>Программа для учёта ф</a:t>
            </a:r>
            <a:r>
              <a:rPr lang="ru-RU" b="1" dirty="0">
                <a:ea typeface="+mj-lt"/>
                <a:cs typeface="+mj-lt"/>
              </a:rPr>
              <a:t>инансов</a:t>
            </a:r>
            <a:endParaRPr lang="ru-RU"/>
          </a:p>
          <a:p>
            <a:endParaRPr lang="ru-RU">
              <a:cs typeface="Aharon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5499" y="5462878"/>
            <a:ext cx="2468521" cy="590945"/>
          </a:xfrm>
        </p:spPr>
        <p:txBody>
          <a:bodyPr anchor="b">
            <a:normAutofit/>
          </a:bodyPr>
          <a:lstStyle/>
          <a:p>
            <a:r>
              <a:rPr lang="ru-RU" dirty="0"/>
              <a:t>Боткин Максим</a:t>
            </a:r>
          </a:p>
        </p:txBody>
      </p:sp>
      <p:pic>
        <p:nvPicPr>
          <p:cNvPr id="4" name="Picture 3" descr="Верхняя часть клавиатуры, кружка с кофе и офисные принадлежности на белой поверхности">
            <a:extLst>
              <a:ext uri="{FF2B5EF4-FFF2-40B4-BE49-F238E27FC236}">
                <a16:creationId xmlns:a16="http://schemas.microsoft.com/office/drawing/2014/main" id="{A90BD014-C47C-42D1-8AD4-039A9C3D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" r="17721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8EDA5368-A979-4B34-9854-EE8A1BD1D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DF5142-012F-4F19-AC1B-A41BA3562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3" cy="34290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1BF88-AE91-420A-B6C4-BFFA30EA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516" y="858983"/>
            <a:ext cx="5119407" cy="20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Возможности для доработки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2C2C989-DF48-4D39-AF9E-073B649E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13"/>
          <a:stretch/>
        </p:blipFill>
        <p:spPr>
          <a:xfrm>
            <a:off x="4" y="3344984"/>
            <a:ext cx="4978397" cy="3513015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A29056-E6EB-49A7-9108-620AC086A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1" b="3"/>
          <a:stretch/>
        </p:blipFill>
        <p:spPr>
          <a:xfrm>
            <a:off x="-4" y="10"/>
            <a:ext cx="4978400" cy="3428992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07830-BCC8-438E-95A9-093F3CFE98C8}"/>
              </a:ext>
            </a:extLst>
          </p:cNvPr>
          <p:cNvSpPr txBox="1"/>
          <p:nvPr/>
        </p:nvSpPr>
        <p:spPr>
          <a:xfrm>
            <a:off x="5509516" y="3739344"/>
            <a:ext cx="5797772" cy="2249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постройка графика расходов и доходов;</a:t>
            </a:r>
            <a:endParaRPr lang="ru-RU"/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добавить функцию восстановления пароля.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0FCED8D-0678-4CC1-A6D7-2E3118CE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1328"/>
            <a:ext cx="5493834" cy="6860655"/>
          </a:xfrm>
          <a:prstGeom prst="rect">
            <a:avLst/>
          </a:prstGeom>
        </p:spPr>
      </p:pic>
      <p:pic>
        <p:nvPicPr>
          <p:cNvPr id="6" name="Рисунок 6" descr="Изображение выглядит как человек, внутренний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46B88F3-1B59-40FD-A591-57325118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85" y="2431598"/>
            <a:ext cx="6683296" cy="442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19758-F6A8-42BF-907D-E0168E8A1C60}"/>
              </a:ext>
            </a:extLst>
          </p:cNvPr>
          <p:cNvSpPr txBox="1"/>
          <p:nvPr/>
        </p:nvSpPr>
        <p:spPr>
          <a:xfrm>
            <a:off x="208155" y="2429108"/>
            <a:ext cx="508495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СПАСИБО </a:t>
            </a:r>
            <a:endParaRPr lang="en-US" dirty="0">
              <a:solidFill>
                <a:srgbClr val="262626"/>
              </a:solidFill>
              <a:latin typeface="Bierstadt"/>
              <a:cs typeface="Calibri"/>
            </a:endParaRPr>
          </a:p>
          <a:p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Slide Background">
            <a:extLst>
              <a:ext uri="{FF2B5EF4-FFF2-40B4-BE49-F238E27FC236}">
                <a16:creationId xmlns:a16="http://schemas.microsoft.com/office/drawing/2014/main" id="{5CF6F9A6-D3AB-4982-A896-2721041B2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920C222-F7AA-403F-B1BC-194E7A2C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6345"/>
          <a:stretch/>
        </p:blipFill>
        <p:spPr>
          <a:xfrm>
            <a:off x="-3" y="-4"/>
            <a:ext cx="6094410" cy="68580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04215424-670C-496E-9C03-4968B20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5" r="6601" b="-1"/>
          <a:stretch/>
        </p:blipFill>
        <p:spPr>
          <a:xfrm>
            <a:off x="6094410" y="1874241"/>
            <a:ext cx="609758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9" y="0"/>
            <a:ext cx="609759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5E9D-6B76-4869-B33F-F108DEC9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8" y="1874239"/>
            <a:ext cx="6097590" cy="4983761"/>
          </a:xfrm>
          <a:solidFill>
            <a:srgbClr val="000000">
              <a:alpha val="26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Идея проекта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71C6A7-BF7B-491B-8974-837C6F000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166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человек, рука, обувь, трусы&#10;&#10;Автоматически созданное описание">
            <a:extLst>
              <a:ext uri="{FF2B5EF4-FFF2-40B4-BE49-F238E27FC236}">
                <a16:creationId xmlns:a16="http://schemas.microsoft.com/office/drawing/2014/main" id="{8D17FDD4-E174-45E7-A49A-FD5083F60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835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DB241-F70B-4F8F-9A88-8F0AFED4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3101475"/>
            <a:ext cx="3320887" cy="9314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Проблема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5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5E0A9-2D0A-432F-824F-429314B2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ru-RU"/>
              <a:t>Структура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509D6-DD47-482F-B92B-D36FA820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r>
              <a:rPr lang="en-US" dirty="0"/>
              <a:t>В моем проекте реализованы 2 окна - окно входа/регистрации и </a:t>
            </a:r>
            <a:r>
              <a:rPr lang="en-US" dirty="0" err="1"/>
              <a:t>главое</a:t>
            </a:r>
            <a:r>
              <a:rPr lang="en-US" dirty="0"/>
              <a:t> </a:t>
            </a:r>
            <a:r>
              <a:rPr lang="en-US" dirty="0" err="1"/>
              <a:t>окно</a:t>
            </a:r>
            <a:r>
              <a:rPr lang="en-US" dirty="0"/>
              <a:t>(</a:t>
            </a:r>
            <a:r>
              <a:rPr lang="en-US" dirty="0" err="1"/>
              <a:t>MainWindow</a:t>
            </a:r>
            <a:r>
              <a:rPr lang="en-US" dirty="0"/>
              <a:t>), </a:t>
            </a:r>
            <a:r>
              <a:rPr lang="en-US" dirty="0" err="1" smtClean="0"/>
              <a:t>котор</a:t>
            </a:r>
            <a:r>
              <a:rPr lang="ru-RU" dirty="0" err="1" smtClean="0"/>
              <a:t>ое</a:t>
            </a:r>
            <a:r>
              <a:rPr lang="en-US" dirty="0" smtClean="0"/>
              <a:t> </a:t>
            </a:r>
            <a:r>
              <a:rPr lang="en-US" dirty="0" err="1"/>
              <a:t>состоит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3 </a:t>
            </a:r>
            <a:r>
              <a:rPr lang="en-US" dirty="0" err="1"/>
              <a:t>вкладок</a:t>
            </a:r>
            <a:r>
              <a:rPr lang="en-US" dirty="0"/>
              <a:t>. 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E83257D-24AB-4CD6-90EB-346C0C5B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2035050"/>
            <a:ext cx="4511442" cy="302703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9853C-5960-4106-8A55-050CBAB0E6CE}"/>
              </a:ext>
            </a:extLst>
          </p:cNvPr>
          <p:cNvSpPr txBox="1"/>
          <p:nvPr/>
        </p:nvSpPr>
        <p:spPr>
          <a:xfrm>
            <a:off x="6471424" y="1592766"/>
            <a:ext cx="2975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Окно</a:t>
            </a:r>
            <a:r>
              <a:rPr lang="en-US" dirty="0"/>
              <a:t> </a:t>
            </a:r>
            <a:r>
              <a:rPr lang="en-US" dirty="0" err="1"/>
              <a:t>входа</a:t>
            </a:r>
            <a:r>
              <a:rPr lang="en-US" dirty="0"/>
              <a:t>/</a:t>
            </a:r>
            <a:r>
              <a:rPr lang="en-US" dirty="0" err="1"/>
              <a:t>регистрации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1948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nt">
            <a:extLst>
              <a:ext uri="{FF2B5EF4-FFF2-40B4-BE49-F238E27FC236}">
                <a16:creationId xmlns:a16="http://schemas.microsoft.com/office/drawing/2014/main" id="{454D4344-7A53-4BC2-BE3F-111FE4853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311" y="0"/>
            <a:ext cx="104768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F6B9B-521F-4673-91DD-007F60FD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05" y="235881"/>
            <a:ext cx="4210071" cy="2884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Вкладка с расходами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ACD99E-D47D-43E3-B9D9-F290EE3365FA}"/>
              </a:ext>
            </a:extLst>
          </p:cNvPr>
          <p:cNvSpPr txBox="1"/>
          <p:nvPr/>
        </p:nvSpPr>
        <p:spPr>
          <a:xfrm>
            <a:off x="6499302" y="3646449"/>
            <a:ext cx="51128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Здесь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можно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внести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т.е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дату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время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сумму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метод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оплаты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err="1">
                <a:latin typeface="Times New Roman"/>
                <a:cs typeface="Times New Roman"/>
              </a:rPr>
              <a:t>карта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или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наличные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dirty="0" err="1">
                <a:latin typeface="Times New Roman"/>
                <a:cs typeface="Times New Roman"/>
              </a:rPr>
              <a:t>описание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расхода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Общая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сумма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расходов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считает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общую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сумму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которую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вы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потратили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за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всё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время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6A30D252-33A4-4BD2-BF81-D48A3F11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19" y="1105321"/>
            <a:ext cx="5353083" cy="4042374"/>
          </a:xfrm>
        </p:spPr>
      </p:pic>
    </p:spTree>
    <p:extLst>
      <p:ext uri="{BB962C8B-B14F-4D97-AF65-F5344CB8AC3E}">
        <p14:creationId xmlns:p14="http://schemas.microsoft.com/office/powerpoint/2010/main" val="25021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32A97-098B-4BBC-AA8C-3C4EF43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ru-RU" dirty="0"/>
              <a:t>Вкладка с доходами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D9CC14-9794-48F1-A503-F75EAC20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r>
              <a:rPr lang="en-US" dirty="0" err="1"/>
              <a:t>Здесь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внести</a:t>
            </a:r>
            <a:r>
              <a:rPr lang="en-US" dirty="0"/>
              <a:t> </a:t>
            </a:r>
            <a:r>
              <a:rPr lang="en-US" dirty="0" err="1"/>
              <a:t>расход</a:t>
            </a:r>
            <a:r>
              <a:rPr lang="en-US" dirty="0"/>
              <a:t> и </a:t>
            </a:r>
            <a:r>
              <a:rPr lang="en-US" dirty="0" err="1"/>
              <a:t>указать</a:t>
            </a:r>
            <a:r>
              <a:rPr lang="en-US" dirty="0"/>
              <a:t> </a:t>
            </a:r>
            <a:r>
              <a:rPr lang="en-US" dirty="0" err="1"/>
              <a:t>дату</a:t>
            </a:r>
            <a:r>
              <a:rPr lang="en-US" dirty="0"/>
              <a:t>, </a:t>
            </a:r>
            <a:r>
              <a:rPr lang="en-US" dirty="0" err="1"/>
              <a:t>сумму</a:t>
            </a:r>
            <a:r>
              <a:rPr lang="en-US" dirty="0"/>
              <a:t> и </a:t>
            </a:r>
            <a:r>
              <a:rPr lang="en-US" dirty="0" err="1"/>
              <a:t>описание</a:t>
            </a:r>
            <a:r>
              <a:rPr lang="en-US" dirty="0"/>
              <a:t> </a:t>
            </a:r>
            <a:r>
              <a:rPr lang="en-US" dirty="0" err="1"/>
              <a:t>дохода</a:t>
            </a:r>
            <a:r>
              <a:rPr lang="en-US" dirty="0"/>
              <a:t>. </a:t>
            </a:r>
            <a:r>
              <a:rPr lang="en-US" dirty="0" err="1"/>
              <a:t>Общая</a:t>
            </a:r>
            <a:r>
              <a:rPr lang="en-US" dirty="0"/>
              <a:t> </a:t>
            </a:r>
            <a:r>
              <a:rPr lang="en-US" dirty="0" err="1"/>
              <a:t>сумма</a:t>
            </a:r>
            <a:r>
              <a:rPr lang="en-US" dirty="0"/>
              <a:t> </a:t>
            </a:r>
            <a:r>
              <a:rPr lang="en-US" dirty="0" err="1"/>
              <a:t>считает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доходов</a:t>
            </a:r>
            <a:r>
              <a:rPr lang="en-US" dirty="0"/>
              <a:t>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8A52B59-CD3E-416E-9FEB-15746673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1856776"/>
            <a:ext cx="4511442" cy="338358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4FAF5F2-1A6D-4031-BDE0-BFAA54E8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6" b="2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69401-75B2-4649-879E-80C7B86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36702"/>
          </a:xfrm>
        </p:spPr>
        <p:txBody>
          <a:bodyPr>
            <a:normAutofit/>
          </a:bodyPr>
          <a:lstStyle/>
          <a:p>
            <a:r>
              <a:rPr lang="ru-RU"/>
              <a:t>Вкладка с транзакциями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A750ADF-3A3F-4D92-B493-B60CF6D3A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5040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1AD85-6F3C-401C-8A0C-5E2411FC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807" y="3814549"/>
            <a:ext cx="4701652" cy="2425530"/>
          </a:xfrm>
        </p:spPr>
        <p:txBody>
          <a:bodyPr>
            <a:normAutofit fontScale="92500" lnSpcReduction="10000"/>
          </a:bodyPr>
          <a:lstStyle/>
          <a:p>
            <a:r>
              <a:rPr lang="en-US" sz="2000" err="1"/>
              <a:t>Здесь</a:t>
            </a:r>
            <a:r>
              <a:rPr lang="en-US" sz="2000"/>
              <a:t> </a:t>
            </a:r>
            <a:r>
              <a:rPr lang="en-US" sz="2000" err="1"/>
              <a:t>мы</a:t>
            </a:r>
            <a:r>
              <a:rPr lang="en-US" sz="2000"/>
              <a:t> </a:t>
            </a:r>
            <a:r>
              <a:rPr lang="en-US" sz="2000" err="1"/>
              <a:t>можем</a:t>
            </a:r>
            <a:r>
              <a:rPr lang="en-US" sz="2000"/>
              <a:t> </a:t>
            </a:r>
            <a:r>
              <a:rPr lang="en-US" sz="2000" err="1"/>
              <a:t>видеть</a:t>
            </a:r>
            <a:r>
              <a:rPr lang="en-US" sz="2000"/>
              <a:t> </a:t>
            </a:r>
            <a:r>
              <a:rPr lang="en-US" sz="2000" err="1"/>
              <a:t>таблицу</a:t>
            </a:r>
            <a:r>
              <a:rPr lang="en-US" sz="2000"/>
              <a:t> </a:t>
            </a:r>
            <a:r>
              <a:rPr lang="en-US" sz="2000" err="1"/>
              <a:t>со</a:t>
            </a:r>
            <a:r>
              <a:rPr lang="en-US" sz="2000"/>
              <a:t> </a:t>
            </a:r>
            <a:r>
              <a:rPr lang="en-US" sz="2000" err="1"/>
              <a:t>всеми</a:t>
            </a:r>
            <a:r>
              <a:rPr lang="en-US" sz="2000"/>
              <a:t> </a:t>
            </a:r>
            <a:r>
              <a:rPr lang="en-US" sz="2000" err="1"/>
              <a:t>данными</a:t>
            </a:r>
            <a:r>
              <a:rPr lang="en-US" sz="2000"/>
              <a:t> о </a:t>
            </a:r>
            <a:r>
              <a:rPr lang="en-US" sz="2000" err="1"/>
              <a:t>расходах</a:t>
            </a:r>
            <a:r>
              <a:rPr lang="en-US" sz="2000"/>
              <a:t> и </a:t>
            </a:r>
            <a:r>
              <a:rPr lang="en-US" sz="2000" err="1"/>
              <a:t>доходах</a:t>
            </a:r>
            <a:r>
              <a:rPr lang="en-US" sz="2000"/>
              <a:t>. </a:t>
            </a:r>
            <a:r>
              <a:rPr lang="en-US" sz="2000" err="1"/>
              <a:t>Есть</a:t>
            </a:r>
            <a:r>
              <a:rPr lang="en-US" sz="2000"/>
              <a:t> 2 </a:t>
            </a:r>
            <a:r>
              <a:rPr lang="en-US" sz="2000" err="1"/>
              <a:t>кнопки</a:t>
            </a:r>
            <a:r>
              <a:rPr lang="en-US" sz="2000"/>
              <a:t>: </a:t>
            </a:r>
            <a:r>
              <a:rPr lang="en-US" sz="2000" err="1"/>
              <a:t>кнопка</a:t>
            </a:r>
            <a:r>
              <a:rPr lang="en-US" sz="2000"/>
              <a:t> "</a:t>
            </a:r>
            <a:r>
              <a:rPr lang="en-US" sz="2000" err="1"/>
              <a:t>Очистить</a:t>
            </a:r>
            <a:r>
              <a:rPr lang="en-US" sz="2000"/>
              <a:t> </a:t>
            </a:r>
            <a:r>
              <a:rPr lang="en-US" sz="2000" err="1"/>
              <a:t>историю</a:t>
            </a:r>
            <a:r>
              <a:rPr lang="en-US" sz="2000"/>
              <a:t>" - </a:t>
            </a:r>
            <a:r>
              <a:rPr lang="en-US" sz="2000" err="1"/>
              <a:t>удаляет</a:t>
            </a:r>
            <a:r>
              <a:rPr lang="en-US" sz="2000"/>
              <a:t> </a:t>
            </a:r>
            <a:r>
              <a:rPr lang="en-US" sz="2000" err="1"/>
              <a:t>все</a:t>
            </a:r>
            <a:r>
              <a:rPr lang="en-US" sz="2000"/>
              <a:t> </a:t>
            </a:r>
            <a:r>
              <a:rPr lang="en-US" sz="2000" err="1"/>
              <a:t>транзакции</a:t>
            </a:r>
            <a:r>
              <a:rPr lang="en-US" sz="2000"/>
              <a:t> </a:t>
            </a:r>
            <a:r>
              <a:rPr lang="en-US" sz="2000" err="1"/>
              <a:t>данного</a:t>
            </a:r>
            <a:r>
              <a:rPr lang="en-US" sz="2000"/>
              <a:t> </a:t>
            </a:r>
            <a:r>
              <a:rPr lang="en-US" sz="2000" err="1"/>
              <a:t>ползователя</a:t>
            </a:r>
            <a:r>
              <a:rPr lang="en-US" sz="2000"/>
              <a:t> и </a:t>
            </a:r>
            <a:r>
              <a:rPr lang="en-US" sz="2000" err="1"/>
              <a:t>очищает</a:t>
            </a:r>
            <a:r>
              <a:rPr lang="en-US" sz="2000"/>
              <a:t> </a:t>
            </a:r>
            <a:r>
              <a:rPr lang="en-US" sz="2000" err="1"/>
              <a:t>таблицу</a:t>
            </a:r>
            <a:r>
              <a:rPr lang="en-US" sz="2000"/>
              <a:t>, </a:t>
            </a:r>
            <a:r>
              <a:rPr lang="en-US" sz="2000" err="1"/>
              <a:t>кнопка</a:t>
            </a:r>
            <a:r>
              <a:rPr lang="en-US" sz="2000"/>
              <a:t> "</a:t>
            </a:r>
            <a:r>
              <a:rPr lang="en-US" sz="2000" err="1"/>
              <a:t>Создать</a:t>
            </a:r>
            <a:r>
              <a:rPr lang="en-US" sz="2000"/>
              <a:t> Excel </a:t>
            </a:r>
            <a:r>
              <a:rPr lang="en-US" sz="2000" err="1"/>
              <a:t>файл</a:t>
            </a:r>
            <a:r>
              <a:rPr lang="en-US" sz="2000"/>
              <a:t>" - </a:t>
            </a:r>
            <a:r>
              <a:rPr lang="en-US" sz="2000" err="1"/>
              <a:t>создает</a:t>
            </a:r>
            <a:r>
              <a:rPr lang="en-US" sz="2000"/>
              <a:t> </a:t>
            </a:r>
            <a:r>
              <a:rPr lang="en-US" sz="2000" err="1"/>
              <a:t>файл</a:t>
            </a:r>
            <a:r>
              <a:rPr lang="en-US" sz="2000"/>
              <a:t> Excel c </a:t>
            </a:r>
            <a:r>
              <a:rPr lang="en-US" sz="2000" err="1"/>
              <a:t>этими</a:t>
            </a:r>
            <a:r>
              <a:rPr lang="en-US" sz="2000"/>
              <a:t> </a:t>
            </a:r>
            <a:r>
              <a:rPr lang="en-US" sz="2000" err="1"/>
              <a:t>же</a:t>
            </a:r>
            <a:r>
              <a:rPr lang="en-US" sz="2000"/>
              <a:t> </a:t>
            </a:r>
            <a:r>
              <a:rPr lang="en-US" sz="2000" err="1"/>
              <a:t>данными</a:t>
            </a:r>
            <a:r>
              <a:rPr lang="en-US" sz="2000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2816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3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8CBAF66-CE7A-4053-85C7-79E25B630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09B2A6B6-935D-4EF8-8248-E2FE4E918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2" name="Rectangle 17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C82F0-0663-41F8-9038-A76EB74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017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Библиотеки, использованные в проекте</a:t>
            </a:r>
            <a:endParaRPr lang="ru-RU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0D05C5-0B88-4CCD-B886-684DC5226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8296"/>
            <a:ext cx="6096001" cy="3390301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36EF88-A1B0-45C7-91F7-4B47C5C3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9" b="-308"/>
          <a:stretch/>
        </p:blipFill>
        <p:spPr>
          <a:xfrm>
            <a:off x="6790281" y="573897"/>
            <a:ext cx="4707434" cy="2147485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59343771-70C9-4005-AA57-DC65A848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881" y="3814549"/>
            <a:ext cx="5235455" cy="2629968"/>
          </a:xfrm>
        </p:spPr>
        <p:txBody>
          <a:bodyPr anchor="b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sqlite3 - </a:t>
            </a:r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базой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</a:t>
            </a:r>
          </a:p>
          <a:p>
            <a:pPr marL="342900" indent="-342900">
              <a:buChar char="•"/>
            </a:pPr>
            <a:r>
              <a:rPr lang="en-US" dirty="0" err="1"/>
              <a:t>os</a:t>
            </a:r>
            <a:r>
              <a:rPr lang="en-US" dirty="0"/>
              <a:t> - </a:t>
            </a:r>
            <a:r>
              <a:rPr lang="en-US" dirty="0" err="1"/>
              <a:t>доступ</a:t>
            </a:r>
            <a:r>
              <a:rPr lang="en-US" dirty="0"/>
              <a:t> к </a:t>
            </a:r>
            <a:r>
              <a:rPr lang="en-US" dirty="0" err="1"/>
              <a:t>файлам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pyqt5  - </a:t>
            </a:r>
            <a:r>
              <a:rPr lang="en-US" dirty="0" err="1">
                <a:ea typeface="+mn-lt"/>
                <a:cs typeface="+mn-lt"/>
              </a:rPr>
              <a:t>работа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виджетами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xlsxwriter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написание</a:t>
            </a:r>
            <a:r>
              <a:rPr lang="en-US" dirty="0">
                <a:ea typeface="+mn-lt"/>
                <a:cs typeface="+mn-lt"/>
              </a:rPr>
              <a:t> Excel </a:t>
            </a:r>
            <a:r>
              <a:rPr lang="en-US" dirty="0" err="1">
                <a:ea typeface="+mn-lt"/>
                <a:cs typeface="+mn-lt"/>
              </a:rPr>
              <a:t>таблицы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hashlib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хэширование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паролей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918CFFB-B400-42A4-B280-07D6C31D9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9B550-E088-4227-92F5-0E371174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281"/>
            <a:ext cx="5788598" cy="2357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75FED-1BA6-400B-A8BD-53988F77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18857"/>
            <a:ext cx="5788598" cy="219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База данных состоит из трёх таблиц: users, sums и transactions.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390" y="0"/>
            <a:ext cx="4606609" cy="6858000"/>
          </a:xfrm>
          <a:prstGeom prst="rect">
            <a:avLst/>
          </a:prstGeom>
          <a:ln>
            <a:noFill/>
          </a:ln>
          <a:effectLst>
            <a:outerShdw blurRad="381000" dist="3175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54F369D-A649-41EA-B9E4-E82931AA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47" y="371891"/>
            <a:ext cx="4263847" cy="1921053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7B72D5E-326D-4084-BD96-1FC24D07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47" y="2541452"/>
            <a:ext cx="4263847" cy="176554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1742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CBE1AD8-AFDC-41A5-81DC-DA443E32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47" y="4802260"/>
            <a:ext cx="4263847" cy="15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225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Aharoni</vt:lpstr>
      <vt:lpstr>Arial</vt:lpstr>
      <vt:lpstr>Bierstadt</vt:lpstr>
      <vt:lpstr>Calibri</vt:lpstr>
      <vt:lpstr>Times New Roman</vt:lpstr>
      <vt:lpstr>BevelVTI</vt:lpstr>
      <vt:lpstr>Программа для учёта финансов </vt:lpstr>
      <vt:lpstr>Идея проекта</vt:lpstr>
      <vt:lpstr>Проблема</vt:lpstr>
      <vt:lpstr>Структура</vt:lpstr>
      <vt:lpstr>Вкладка с расходами</vt:lpstr>
      <vt:lpstr>Вкладка с доходами</vt:lpstr>
      <vt:lpstr>Вкладка с транзакциями</vt:lpstr>
      <vt:lpstr>Библиотеки, использованные в проекте</vt:lpstr>
      <vt:lpstr>База данных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293</cp:revision>
  <dcterms:created xsi:type="dcterms:W3CDTF">2012-07-30T23:42:41Z</dcterms:created>
  <dcterms:modified xsi:type="dcterms:W3CDTF">2021-11-11T14:28:23Z</dcterms:modified>
</cp:coreProperties>
</file>