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6" r:id="rId5"/>
    <p:sldId id="257" r:id="rId6"/>
    <p:sldId id="258" r:id="rId7"/>
    <p:sldId id="270" r:id="rId8"/>
    <p:sldId id="273" r:id="rId9"/>
    <p:sldId id="274" r:id="rId10"/>
    <p:sldId id="259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89B9F09-817D-4B32-84FB-35E4A1A7AA1F}">
          <p14:sldIdLst>
            <p14:sldId id="266"/>
          </p14:sldIdLst>
        </p14:section>
        <p14:section name="Раздел без заголовка" id="{A4DDFE62-5AA1-402F-93C2-03748551236D}">
          <p14:sldIdLst>
            <p14:sldId id="257"/>
            <p14:sldId id="258"/>
            <p14:sldId id="270"/>
            <p14:sldId id="273"/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274" autoAdjust="0"/>
  </p:normalViewPr>
  <p:slideViewPr>
    <p:cSldViewPr snapToGrid="0" showGuides="1">
      <p:cViewPr varScale="1">
        <p:scale>
          <a:sx n="155" d="100"/>
          <a:sy n="155" d="100"/>
        </p:scale>
        <p:origin x="456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0B9934-636A-4466-B4C2-E6E5A3EC5436}" type="datetime1">
              <a:rPr lang="ru-RU" smtClean="0"/>
              <a:t>20.04.2022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C63A-F5B9-408E-9B46-5C0738D711E6}" type="datetime1">
              <a:rPr lang="ru-RU" smtClean="0"/>
              <a:pPr/>
              <a:t>20.04.2022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49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71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Месяц</a:t>
            </a:r>
            <a:br>
              <a:rPr lang="ru-RU" noProof="0" dirty="0"/>
            </a:br>
            <a:r>
              <a:rPr lang="ru-RU" noProof="0" dirty="0"/>
              <a:t>20XX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ru-RU" noProof="0" dirty="0"/>
              <a:t>Ключевая фраза</a:t>
            </a:r>
            <a:br>
              <a:rPr lang="ru-RU" noProof="0" dirty="0"/>
            </a:br>
            <a:r>
              <a:rPr lang="ru-RU" noProof="0" dirty="0"/>
              <a:t>презентации</a:t>
            </a:r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3636000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СПАСИБО!</a:t>
            </a:r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Текст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Сергей Зайцев</a:t>
            </a:r>
          </a:p>
        </p:txBody>
      </p:sp>
      <p:sp>
        <p:nvSpPr>
          <p:cNvPr id="20" name="Текст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Телефон:</a:t>
            </a:r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678 555-0128</a:t>
            </a:r>
          </a:p>
        </p:txBody>
      </p:sp>
      <p:sp>
        <p:nvSpPr>
          <p:cNvPr id="22" name="Текст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Эл. почта: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ZAITSEV@EXAMPLE.COM</a:t>
            </a:r>
          </a:p>
        </p:txBody>
      </p:sp>
      <p:sp>
        <p:nvSpPr>
          <p:cNvPr id="3" name="Графический объект 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Объект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Объект 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1" name="Текст 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 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3" name="Объект 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Рисунок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4" name="Объект 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Графический объект 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58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508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Графический объект 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68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2" name="Полилиния: Форма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1" name="Текст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82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ru-RU" noProof="0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1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Графический объект 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2</a:t>
            </a:r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ДИАГРАММОЙ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30 %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25" name="Текст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25 %</a:t>
            </a:r>
          </a:p>
        </p:txBody>
      </p:sp>
      <p:sp>
        <p:nvSpPr>
          <p:cNvPr id="29" name="Текст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33" name="Текст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20 %</a:t>
            </a:r>
          </a:p>
        </p:txBody>
      </p:sp>
      <p:sp>
        <p:nvSpPr>
          <p:cNvPr id="36" name="Текст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5 %</a:t>
            </a:r>
          </a:p>
        </p:txBody>
      </p:sp>
      <p:sp>
        <p:nvSpPr>
          <p:cNvPr id="39" name="Текст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19" name="Диаграмма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диаграммы</a:t>
            </a:r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420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Овал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3" name="Графический объект 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ТАБЛИЦЕЙ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Таблица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таблицы</a:t>
            </a:r>
            <a:endParaRPr lang="ru-RU" noProof="0" dirty="0"/>
          </a:p>
        </p:txBody>
      </p:sp>
      <p:grpSp>
        <p:nvGrpSpPr>
          <p:cNvPr id="45" name="Графический объект 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8" name="Полилиния: Фигура 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9" name="Полилиния: фигура 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0" name="Полилиния: Фигура 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55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ажением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Рисунок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5" name="Полилиния: фигура 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БОЛЬШОЕ ИЗОБРАЖЕНИЕ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pic>
        <p:nvPicPr>
          <p:cNvPr id="22" name="Графический объект 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Графический объект 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8" name="Мультимедиа 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клипа мультимедиа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8" name="Полилиния: Форма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Полилиния: Фигура 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" name="Полилиния: фигура 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" name="Полилиния: фигура 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: Форма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178" y="2482733"/>
            <a:ext cx="3034936" cy="641289"/>
          </a:xfrm>
        </p:spPr>
        <p:txBody>
          <a:bodyPr rtlCol="0"/>
          <a:lstStyle/>
          <a:p>
            <a:pPr rtl="0"/>
            <a:r>
              <a:rPr lang="en-US" sz="4200" dirty="0" smtClean="0"/>
              <a:t>SchoolBot</a:t>
            </a:r>
            <a:endParaRPr lang="ru-RU" sz="4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3524" y="3357402"/>
            <a:ext cx="2445033" cy="510264"/>
          </a:xfrm>
        </p:spPr>
        <p:txBody>
          <a:bodyPr rtlCol="0"/>
          <a:lstStyle/>
          <a:p>
            <a:pPr rtl="0"/>
            <a:r>
              <a:rPr lang="en-US" dirty="0" smtClean="0"/>
              <a:t>Telegram API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1546" y="5170802"/>
            <a:ext cx="4367531" cy="949829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+mj-lt"/>
              </a:rPr>
              <a:t>Максим Боткин</a:t>
            </a:r>
            <a:r>
              <a:rPr lang="ru-RU" b="1" dirty="0" smtClean="0">
                <a:latin typeface="+mj-lt"/>
              </a:rPr>
              <a:t/>
            </a:r>
            <a:br>
              <a:rPr lang="ru-RU" b="1" dirty="0" smtClean="0">
                <a:latin typeface="+mj-lt"/>
              </a:rPr>
            </a:br>
            <a:r>
              <a:rPr lang="ru-RU" b="1" dirty="0" smtClean="0">
                <a:latin typeface="+mj-lt"/>
              </a:rPr>
              <a:t>Иван Ефимов</a:t>
            </a:r>
            <a:endParaRPr lang="ru-RU" b="1" dirty="0">
              <a:latin typeface="+mj-lt"/>
            </a:endParaRP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8" r="14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877424" cy="782638"/>
          </a:xfrm>
        </p:spPr>
        <p:txBody>
          <a:bodyPr rtlCol="0">
            <a:normAutofit/>
          </a:bodyPr>
          <a:lstStyle/>
          <a:p>
            <a:pPr rtl="0"/>
            <a:r>
              <a:rPr lang="ru-RU" smtClean="0"/>
              <a:t>ВВЕДЕНИЕ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3018" y="2084907"/>
            <a:ext cx="4377874" cy="359093"/>
          </a:xfrm>
        </p:spPr>
        <p:txBody>
          <a:bodyPr rtlCol="0">
            <a:noAutofit/>
          </a:bodyPr>
          <a:lstStyle/>
          <a:p>
            <a:r>
              <a:rPr lang="ru-RU" sz="2000" dirty="0" smtClean="0">
                <a:latin typeface="+mj-lt"/>
              </a:rPr>
              <a:t>Идея  и суть проекта</a:t>
            </a:r>
            <a:r>
              <a:rPr lang="en-US" sz="2000" dirty="0" smtClean="0">
                <a:latin typeface="+mj-lt"/>
              </a:rPr>
              <a:t>:</a:t>
            </a:r>
            <a:endParaRPr lang="ru-RU" sz="2000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454824"/>
            <a:ext cx="4548187" cy="1363414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 smtClean="0">
                <a:latin typeface="+mj-lt"/>
              </a:rPr>
              <a:t>Разработка бота с помощью </a:t>
            </a:r>
            <a:r>
              <a:rPr lang="en-US" sz="2000" dirty="0" smtClean="0">
                <a:latin typeface="+mj-lt"/>
              </a:rPr>
              <a:t>Telegram API</a:t>
            </a:r>
            <a:endParaRPr lang="ru-RU" sz="2000" dirty="0" smtClean="0">
              <a:latin typeface="+mj-lt"/>
            </a:endParaRPr>
          </a:p>
          <a:p>
            <a:pPr rtl="0"/>
            <a:r>
              <a:rPr lang="ru-RU" sz="2000" dirty="0" smtClean="0">
                <a:latin typeface="+mj-lt"/>
              </a:rPr>
              <a:t>Создание электронного дневника для школьников</a:t>
            </a:r>
            <a:endParaRPr lang="ru-RU" sz="2000" dirty="0">
              <a:latin typeface="+mj-lt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20414" y="3178136"/>
            <a:ext cx="4871818" cy="1474183"/>
          </a:xfrm>
        </p:spPr>
        <p:txBody>
          <a:bodyPr rtlCol="0"/>
          <a:lstStyle/>
          <a:p>
            <a:endParaRPr lang="ru-RU" sz="2000" dirty="0">
              <a:solidFill>
                <a:schemeClr val="accent2"/>
              </a:solidFill>
              <a:latin typeface="+mj-lt"/>
            </a:endParaRPr>
          </a:p>
          <a:p>
            <a:endParaRPr lang="ru-RU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4" r="155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878365" cy="78263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Создание БД</a:t>
            </a:r>
            <a:endParaRPr lang="ru-RU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4" y="2374901"/>
            <a:ext cx="4811209" cy="757538"/>
          </a:xfrm>
        </p:spPr>
        <p:txBody>
          <a:bodyPr rtlCol="0"/>
          <a:lstStyle/>
          <a:p>
            <a:pPr rtl="0"/>
            <a:r>
              <a:rPr lang="ru-RU" dirty="0" smtClean="0">
                <a:latin typeface="+mj-lt"/>
              </a:rPr>
              <a:t>Админы, классы, домашние задания,</a:t>
            </a:r>
          </a:p>
          <a:p>
            <a:pPr rtl="0"/>
            <a:r>
              <a:rPr lang="ru-RU" dirty="0" smtClean="0">
                <a:latin typeface="+mj-lt"/>
              </a:rPr>
              <a:t>Расписания, ученики</a:t>
            </a:r>
            <a:endParaRPr lang="ru-RU" dirty="0">
              <a:latin typeface="+mj-lt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13358" y="6069138"/>
            <a:ext cx="4583113" cy="689525"/>
          </a:xfrm>
        </p:spPr>
        <p:txBody>
          <a:bodyPr rtlCol="0"/>
          <a:lstStyle/>
          <a:p>
            <a:pPr rtl="0"/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0321" y="3172493"/>
            <a:ext cx="4548187" cy="1430400"/>
          </a:xfrm>
        </p:spPr>
        <p:txBody>
          <a:bodyPr rtlCol="0"/>
          <a:lstStyle/>
          <a:p>
            <a:pPr rtl="0"/>
            <a:r>
              <a:rPr lang="ru-RU" dirty="0" smtClean="0">
                <a:latin typeface="+mj-lt"/>
              </a:rPr>
              <a:t>Внесение информации об админах</a:t>
            </a:r>
          </a:p>
          <a:p>
            <a:pPr rtl="0"/>
            <a:r>
              <a:rPr lang="ru-RU" dirty="0" smtClean="0">
                <a:latin typeface="+mj-lt"/>
              </a:rPr>
              <a:t>Создание классов </a:t>
            </a:r>
          </a:p>
          <a:p>
            <a:pPr rtl="0"/>
            <a:r>
              <a:rPr lang="ru-RU" dirty="0" smtClean="0">
                <a:latin typeface="+mj-lt"/>
              </a:rPr>
              <a:t>Хранение домашних заданий по дням</a:t>
            </a:r>
          </a:p>
          <a:p>
            <a:pPr rtl="0"/>
            <a:r>
              <a:rPr lang="ru-RU" dirty="0" smtClean="0">
                <a:latin typeface="+mj-lt"/>
              </a:rPr>
              <a:t>Хранение расписания на каждый день</a:t>
            </a:r>
          </a:p>
          <a:p>
            <a:pPr rtl="0"/>
            <a:r>
              <a:rPr lang="ru-RU" dirty="0" smtClean="0">
                <a:latin typeface="+mj-lt"/>
              </a:rPr>
              <a:t>Информация о каждом ученике</a:t>
            </a:r>
            <a:endParaRPr lang="ru-RU" dirty="0">
              <a:latin typeface="+mj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19" name="Рисунок 18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4" r="156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6" y="1829238"/>
            <a:ext cx="2932353" cy="11176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200" dirty="0" smtClean="0"/>
              <a:t>Меню, </a:t>
            </a:r>
            <a:br>
              <a:rPr lang="ru-RU" sz="3200" dirty="0" smtClean="0"/>
            </a:br>
            <a:r>
              <a:rPr lang="ru-RU" sz="3200" dirty="0" smtClean="0"/>
              <a:t>Функционал</a:t>
            </a:r>
            <a:endParaRPr lang="ru-RU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60" y="3116350"/>
            <a:ext cx="3558746" cy="837811"/>
          </a:xfrm>
        </p:spPr>
        <p:txBody>
          <a:bodyPr rtlCol="0"/>
          <a:lstStyle/>
          <a:p>
            <a:pPr algn="ctr"/>
            <a:r>
              <a:rPr lang="ru-RU" dirty="0">
                <a:latin typeface="+mj-lt"/>
              </a:rPr>
              <a:t>Простое и доступное меню, необходимый функционал дневника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72260598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ru-RU" sz="12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en-US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rtl="0"/>
            <a:endParaRPr lang="ru-RU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70" y="1498051"/>
            <a:ext cx="7811530" cy="4074846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286265" y="3918089"/>
            <a:ext cx="4044778" cy="156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Стартовое окно с кнопками</a:t>
            </a:r>
            <a:endParaRPr lang="ru-RU" sz="1400" dirty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Вызов определенной функции по нажатию на соответствующую кнопку</a:t>
            </a:r>
            <a:endParaRPr lang="ru-RU" sz="1400" dirty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Хранение домашних заданий по дням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Хранение расписания на каждый день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Информация о каждом ученике</a:t>
            </a:r>
            <a:endParaRPr lang="ru-RU" sz="1400" dirty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67" y="2032686"/>
            <a:ext cx="2932353" cy="809119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200" dirty="0" smtClean="0"/>
              <a:t>Работа с БД</a:t>
            </a:r>
            <a:endParaRPr lang="ru-RU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60" y="3116350"/>
            <a:ext cx="3558746" cy="837811"/>
          </a:xfrm>
        </p:spPr>
        <p:txBody>
          <a:bodyPr rtlCol="0"/>
          <a:lstStyle/>
          <a:p>
            <a:pPr algn="ctr"/>
            <a:r>
              <a:rPr lang="ru-RU" dirty="0" smtClean="0">
                <a:latin typeface="+mj-lt"/>
              </a:rPr>
              <a:t>Внесение, получение информации</a:t>
            </a:r>
            <a:endParaRPr lang="ru-RU" dirty="0">
              <a:latin typeface="+mj-lt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72260598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ru-RU" sz="12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en-US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rtl="0"/>
            <a:endParaRPr lang="ru-RU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4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98622" y="3800699"/>
            <a:ext cx="4044778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В зависимости от вызванной команды мы получаем информацию из БД или же вносим информацию в БД</a:t>
            </a:r>
            <a:endParaRPr lang="ru-RU" sz="1400" dirty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69" y="1475116"/>
            <a:ext cx="7802426" cy="41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6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67" y="2032686"/>
            <a:ext cx="2932353" cy="80911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sz="3200" dirty="0" smtClean="0"/>
              <a:t>Команды пользователя</a:t>
            </a:r>
            <a:endParaRPr lang="ru-RU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60" y="3116351"/>
            <a:ext cx="3558746" cy="337364"/>
          </a:xfrm>
        </p:spPr>
        <p:txBody>
          <a:bodyPr rtlCol="0"/>
          <a:lstStyle/>
          <a:p>
            <a:pPr algn="ctr"/>
            <a:r>
              <a:rPr lang="ru-RU" dirty="0" smtClean="0">
                <a:latin typeface="+mj-lt"/>
              </a:rPr>
              <a:t>Работа с пользователем</a:t>
            </a:r>
            <a:endParaRPr lang="ru-RU" dirty="0">
              <a:latin typeface="+mj-lt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72260598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ru-RU" sz="12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20ГГ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en-US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rtl="0"/>
            <a:endParaRPr lang="ru-RU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98622" y="3800699"/>
            <a:ext cx="4044778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Каждая кнопка отвечает за свой функционал, тем самым пользователь работает с ботом так, как ему нужно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Бот предусматривает два типа пользователей </a:t>
            </a: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: </a:t>
            </a:r>
            <a:r>
              <a:rPr lang="ru-RU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учитель ( админ ) и ученик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Учитель может создавать классы, ученики в них заходить</a:t>
            </a:r>
            <a:endParaRPr lang="en-US" sz="1400" dirty="0" smtClean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Функционал дневника зависит от того, является пользователь учителем или учеником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ru-RU" sz="1400" dirty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77" y="185351"/>
            <a:ext cx="7822923" cy="65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2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368815"/>
          </a:xfrm>
        </p:spPr>
        <p:txBody>
          <a:bodyPr rtlCol="0"/>
          <a:lstStyle/>
          <a:p>
            <a:pPr rtl="0"/>
            <a:r>
              <a:rPr lang="ru-RU" dirty="0" smtClean="0">
                <a:latin typeface="+mj-lt"/>
              </a:rPr>
              <a:t>Итоги и доработка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ru-RU" dirty="0" smtClean="0"/>
              <a:t>В итоге всей работы мы создали школьного бота в Телеграм</a:t>
            </a:r>
            <a:r>
              <a:rPr lang="ru-RU" dirty="0" smtClean="0"/>
              <a:t>, который может заменить обычный дневник и дать конкуренцию сайту </a:t>
            </a:r>
            <a:r>
              <a:rPr lang="en-US" dirty="0" smtClean="0"/>
              <a:t>dnevnik.ru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ходе работы мы изучили возможности </a:t>
            </a:r>
            <a:r>
              <a:rPr lang="en-US" dirty="0" smtClean="0"/>
              <a:t>API telegram, </a:t>
            </a:r>
            <a:r>
              <a:rPr lang="ru-RU" dirty="0" smtClean="0"/>
              <a:t>научились пользоваться библиотекой </a:t>
            </a:r>
            <a:r>
              <a:rPr lang="en-US" dirty="0" smtClean="0"/>
              <a:t>telebot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ru-RU" dirty="0" smtClean="0"/>
              <a:t>Возможности по доработке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Оптимизация под большое количество пользователей</a:t>
            </a:r>
          </a:p>
          <a:p>
            <a:pPr rtl="0"/>
            <a:r>
              <a:rPr lang="ru-RU" dirty="0" smtClean="0"/>
              <a:t>Добавление нового функционала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80_TF55923798.potx" id="{1FB061B5-9E01-4E04-A517-B0AA2987E41C}" vid="{D770918E-B00C-4F04-BDFD-A08CC9945D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6dc4bcd6-49db-4c07-9060-8acfc67cef9f"/>
    <ds:schemaRef ds:uri="fb0879af-3eba-417a-a55a-ffe6dcd6ca77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«Веселый отпуск»</Template>
  <TotalTime>0</TotalTime>
  <Words>362</Words>
  <Application>Microsoft Office PowerPoint</Application>
  <PresentationFormat>Широкоэкранный</PresentationFormat>
  <Paragraphs>181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Тема Office</vt:lpstr>
      <vt:lpstr>SchoolBot</vt:lpstr>
      <vt:lpstr>ВВЕДЕНИЕ</vt:lpstr>
      <vt:lpstr>Создание БД</vt:lpstr>
      <vt:lpstr>Меню,  Функционал</vt:lpstr>
      <vt:lpstr>Работа с БД</vt:lpstr>
      <vt:lpstr>Команды пользователя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2022-04-20T16:06:24Z</dcterms:created>
  <dcterms:modified xsi:type="dcterms:W3CDTF">2022-04-20T18:31:29Z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