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12.01.2021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Имя Проекта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Студенты </a:t>
            </a:r>
            <a:r>
              <a:rPr lang="en-US" dirty="0" smtClean="0"/>
              <a:t>II </a:t>
            </a:r>
            <a:r>
              <a:rPr lang="ru-RU" dirty="0" smtClean="0"/>
              <a:t>курса</a:t>
            </a:r>
          </a:p>
          <a:p>
            <a:r>
              <a:rPr lang="ru-RU" dirty="0" smtClean="0"/>
              <a:t>Яндекс Лицея</a:t>
            </a:r>
          </a:p>
          <a:p>
            <a:r>
              <a:rPr lang="ru-RU" dirty="0" smtClean="0"/>
              <a:t>Опарин Григорий</a:t>
            </a:r>
          </a:p>
          <a:p>
            <a:r>
              <a:rPr lang="ru-RU" dirty="0" smtClean="0"/>
              <a:t>Элькинсон Максим</a:t>
            </a:r>
          </a:p>
        </p:txBody>
      </p:sp>
    </p:spTree>
    <p:extLst>
      <p:ext uri="{BB962C8B-B14F-4D97-AF65-F5344CB8AC3E}">
        <p14:creationId xmlns:p14="http://schemas.microsoft.com/office/powerpoint/2010/main" val="1555105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проекта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529408"/>
            <a:ext cx="3888432" cy="3377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529407"/>
            <a:ext cx="4032448" cy="3377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5563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Состав игры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3429000"/>
            <a:ext cx="1836204" cy="10236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3077835" y="3432992"/>
            <a:ext cx="1728192" cy="10432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665566" y="3617658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Объяснение сути игры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563888" y="3756157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Игра</a:t>
            </a:r>
            <a:endParaRPr lang="ru-RU" dirty="0"/>
          </a:p>
        </p:txBody>
      </p:sp>
      <p:sp>
        <p:nvSpPr>
          <p:cNvPr id="10" name="Блок-схема: решение 9"/>
          <p:cNvSpPr/>
          <p:nvPr/>
        </p:nvSpPr>
        <p:spPr>
          <a:xfrm>
            <a:off x="5376431" y="3344542"/>
            <a:ext cx="1800200" cy="1220144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Соединительная линия уступом 11"/>
          <p:cNvCxnSpPr>
            <a:stCxn id="10" idx="2"/>
            <a:endCxn id="31" idx="3"/>
          </p:cNvCxnSpPr>
          <p:nvPr/>
        </p:nvCxnSpPr>
        <p:spPr>
          <a:xfrm rot="5400000">
            <a:off x="4868479" y="4508344"/>
            <a:ext cx="1351711" cy="146439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3" idx="3"/>
          </p:cNvCxnSpPr>
          <p:nvPr/>
        </p:nvCxnSpPr>
        <p:spPr>
          <a:xfrm>
            <a:off x="2375756" y="3940824"/>
            <a:ext cx="702079" cy="143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4" idx="3"/>
            <a:endCxn id="10" idx="1"/>
          </p:cNvCxnSpPr>
          <p:nvPr/>
        </p:nvCxnSpPr>
        <p:spPr>
          <a:xfrm flipV="1">
            <a:off x="4806027" y="3954614"/>
            <a:ext cx="570404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Блок-схема: процесс 27"/>
          <p:cNvSpPr/>
          <p:nvPr/>
        </p:nvSpPr>
        <p:spPr>
          <a:xfrm>
            <a:off x="7318608" y="4391097"/>
            <a:ext cx="1512168" cy="1477328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Блок-схема: процесс 30"/>
          <p:cNvSpPr/>
          <p:nvPr/>
        </p:nvSpPr>
        <p:spPr>
          <a:xfrm>
            <a:off x="3209957" y="5382007"/>
            <a:ext cx="1602179" cy="1068779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4" name="Прямая со стрелкой 33"/>
          <p:cNvCxnSpPr>
            <a:stCxn id="31" idx="0"/>
          </p:cNvCxnSpPr>
          <p:nvPr/>
        </p:nvCxnSpPr>
        <p:spPr>
          <a:xfrm flipH="1" flipV="1">
            <a:off x="4011046" y="4476237"/>
            <a:ext cx="1" cy="905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243948" y="5593231"/>
            <a:ext cx="1534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Оповещение о проигрыше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5592456" y="3617658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Игрок выиграл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5592456" y="4744456"/>
            <a:ext cx="65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Нет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7281712" y="3571491"/>
            <a:ext cx="61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Да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7318608" y="4391097"/>
            <a:ext cx="1538760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Оповещение о победе и переход к следующей игре</a:t>
            </a:r>
            <a:endParaRPr lang="ru-RU" dirty="0"/>
          </a:p>
        </p:txBody>
      </p:sp>
      <p:cxnSp>
        <p:nvCxnSpPr>
          <p:cNvPr id="41" name="Соединительная линия уступом 40"/>
          <p:cNvCxnSpPr>
            <a:stCxn id="10" idx="3"/>
            <a:endCxn id="28" idx="0"/>
          </p:cNvCxnSpPr>
          <p:nvPr/>
        </p:nvCxnSpPr>
        <p:spPr>
          <a:xfrm>
            <a:off x="7176631" y="3954614"/>
            <a:ext cx="898061" cy="43648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602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и функции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91680" y="3068960"/>
            <a:ext cx="59766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err="1" smtClean="0">
                <a:solidFill>
                  <a:schemeClr val="tx2">
                    <a:lumMod val="50000"/>
                  </a:schemeClr>
                </a:solidFill>
              </a:rPr>
              <a:t>GameStage</a:t>
            </a:r>
            <a:endParaRPr lang="en-US" sz="5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r>
              <a:rPr lang="en-US" sz="5400" dirty="0" smtClean="0">
                <a:solidFill>
                  <a:schemeClr val="tx2">
                    <a:lumMod val="50000"/>
                  </a:schemeClr>
                </a:solidFill>
              </a:rPr>
              <a:t>Speech</a:t>
            </a:r>
          </a:p>
          <a:p>
            <a:pPr algn="ctr"/>
            <a:r>
              <a:rPr lang="en-US" sz="5400" dirty="0" smtClean="0">
                <a:solidFill>
                  <a:schemeClr val="tx2">
                    <a:lumMod val="50000"/>
                  </a:schemeClr>
                </a:solidFill>
              </a:rPr>
              <a:t>Button</a:t>
            </a:r>
            <a:endParaRPr lang="ru-RU" sz="54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87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Модули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645024"/>
            <a:ext cx="3600400" cy="2243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482780"/>
            <a:ext cx="2562014" cy="2562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656484"/>
            <a:ext cx="2232248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368287" y="3113780"/>
            <a:ext cx="2469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</a:rPr>
              <a:t>Pygame</a:t>
            </a:r>
            <a:endParaRPr lang="ru-RU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7604" y="3133264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Random</a:t>
            </a:r>
            <a:endParaRPr lang="ru-RU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44208" y="3113780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Sys,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</a:rPr>
              <a:t>os</a:t>
            </a:r>
            <a:endParaRPr lang="ru-RU" sz="2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165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Планы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564904"/>
            <a:ext cx="7200800" cy="4079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1228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2548880"/>
          </a:xfrm>
        </p:spPr>
        <p:txBody>
          <a:bodyPr>
            <a:normAutofit/>
          </a:bodyPr>
          <a:lstStyle/>
          <a:p>
            <a:r>
              <a:rPr lang="ru-RU" sz="8000" dirty="0" smtClean="0"/>
              <a:t>Спасибо за внимание</a:t>
            </a:r>
            <a:endParaRPr lang="ru-RU" sz="8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797151"/>
            <a:ext cx="6400800" cy="232049"/>
          </a:xfrm>
        </p:spPr>
        <p:txBody>
          <a:bodyPr>
            <a:normAutofit fontScale="55000" lnSpcReduction="20000"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25778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олна">
  <a:themeElements>
    <a:clrScheme name="Лето">
      <a:dk1>
        <a:sysClr val="windowText" lastClr="000000"/>
      </a:dk1>
      <a:lt1>
        <a:sysClr val="window" lastClr="FFFFFF"/>
      </a:lt1>
      <a:dk2>
        <a:srgbClr val="92D050"/>
      </a:dk2>
      <a:lt2>
        <a:srgbClr val="00B050"/>
      </a:lt2>
      <a:accent1>
        <a:srgbClr val="2BF709"/>
      </a:accent1>
      <a:accent2>
        <a:srgbClr val="00B050"/>
      </a:accent2>
      <a:accent3>
        <a:srgbClr val="36FF91"/>
      </a:accent3>
      <a:accent4>
        <a:srgbClr val="2BF709"/>
      </a:accent4>
      <a:accent5>
        <a:srgbClr val="FFFF00"/>
      </a:accent5>
      <a:accent6>
        <a:srgbClr val="FFFFFF"/>
      </a:accent6>
      <a:hlink>
        <a:srgbClr val="410082"/>
      </a:hlink>
      <a:folHlink>
        <a:srgbClr val="932968"/>
      </a:folHlink>
    </a:clrScheme>
    <a:fontScheme name="Во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о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189</TotalTime>
  <Words>50</Words>
  <Application>Microsoft Office PowerPoint</Application>
  <PresentationFormat>Экран (4:3)</PresentationFormat>
  <Paragraphs>24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Волна</vt:lpstr>
      <vt:lpstr>Имя Проекта</vt:lpstr>
      <vt:lpstr>Идея проекта</vt:lpstr>
      <vt:lpstr>Состав игры</vt:lpstr>
      <vt:lpstr>Классы и функции</vt:lpstr>
      <vt:lpstr>Модули</vt:lpstr>
      <vt:lpstr>Планы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Макс</dc:creator>
  <cp:lastModifiedBy>Макс</cp:lastModifiedBy>
  <cp:revision>11</cp:revision>
  <dcterms:created xsi:type="dcterms:W3CDTF">2021-01-12T16:25:49Z</dcterms:created>
  <dcterms:modified xsi:type="dcterms:W3CDTF">2021-01-12T19:55:42Z</dcterms:modified>
</cp:coreProperties>
</file>