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6AB48-CDBD-424A-9465-14DABD5231FD}" v="1629" dt="2022-11-23T21:31:31.767"/>
    <p1510:client id="{D7F54FDE-2C38-4578-96E4-965FF618ABA2}" v="46" dt="2022-11-23T20:55:23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arau Maxim" userId="b37c44cc77906811" providerId="Windows Live" clId="Web-{D7F54FDE-2C38-4578-96E4-965FF618ABA2}"/>
    <pc:docChg chg="addSld modSld">
      <pc:chgData name="Fedarau Maxim" userId="b37c44cc77906811" providerId="Windows Live" clId="Web-{D7F54FDE-2C38-4578-96E4-965FF618ABA2}" dt="2022-11-23T20:55:20.736" v="44" actId="20577"/>
      <pc:docMkLst>
        <pc:docMk/>
      </pc:docMkLst>
      <pc:sldChg chg="delSp modSp">
        <pc:chgData name="Fedarau Maxim" userId="b37c44cc77906811" providerId="Windows Live" clId="Web-{D7F54FDE-2C38-4578-96E4-965FF618ABA2}" dt="2022-11-23T20:51:48.589" v="36" actId="1076"/>
        <pc:sldMkLst>
          <pc:docMk/>
          <pc:sldMk cId="1351651579" sldId="256"/>
        </pc:sldMkLst>
        <pc:spChg chg="mod">
          <ac:chgData name="Fedarau Maxim" userId="b37c44cc77906811" providerId="Windows Live" clId="Web-{D7F54FDE-2C38-4578-96E4-965FF618ABA2}" dt="2022-11-23T20:51:48.589" v="36" actId="1076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Fedarau Maxim" userId="b37c44cc77906811" providerId="Windows Live" clId="Web-{D7F54FDE-2C38-4578-96E4-965FF618ABA2}" dt="2022-11-23T20:51:45.214" v="35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 mod modClrScheme chgLayout">
        <pc:chgData name="Fedarau Maxim" userId="b37c44cc77906811" providerId="Windows Live" clId="Web-{D7F54FDE-2C38-4578-96E4-965FF618ABA2}" dt="2022-11-23T20:55:20.736" v="44" actId="20577"/>
        <pc:sldMkLst>
          <pc:docMk/>
          <pc:sldMk cId="1036839066" sldId="257"/>
        </pc:sldMkLst>
        <pc:spChg chg="del">
          <ac:chgData name="Fedarau Maxim" userId="b37c44cc77906811" providerId="Windows Live" clId="Web-{D7F54FDE-2C38-4578-96E4-965FF618ABA2}" dt="2022-11-23T20:52:31.762" v="39"/>
          <ac:spMkLst>
            <pc:docMk/>
            <pc:sldMk cId="1036839066" sldId="257"/>
            <ac:spMk id="2" creationId="{D45DF7CE-5DEB-2EFD-00B8-DFF0DE524ADF}"/>
          </ac:spMkLst>
        </pc:spChg>
        <pc:spChg chg="del">
          <ac:chgData name="Fedarau Maxim" userId="b37c44cc77906811" providerId="Windows Live" clId="Web-{D7F54FDE-2C38-4578-96E4-965FF618ABA2}" dt="2022-11-23T20:52:21.418" v="38"/>
          <ac:spMkLst>
            <pc:docMk/>
            <pc:sldMk cId="1036839066" sldId="257"/>
            <ac:spMk id="3" creationId="{6DF7588B-E136-E77F-FE3D-B5D5D2373CF6}"/>
          </ac:spMkLst>
        </pc:spChg>
        <pc:spChg chg="add mod">
          <ac:chgData name="Fedarau Maxim" userId="b37c44cc77906811" providerId="Windows Live" clId="Web-{D7F54FDE-2C38-4578-96E4-965FF618ABA2}" dt="2022-11-23T20:55:20.736" v="44" actId="20577"/>
          <ac:spMkLst>
            <pc:docMk/>
            <pc:sldMk cId="1036839066" sldId="257"/>
            <ac:spMk id="4" creationId="{D81EB13B-30ED-BB43-9AA3-8E17869E3915}"/>
          </ac:spMkLst>
        </pc:spChg>
      </pc:sldChg>
    </pc:docChg>
  </pc:docChgLst>
  <pc:docChgLst>
    <pc:chgData name="Fedarau Maxim" userId="b37c44cc77906811" providerId="Windows Live" clId="Web-{5E46AB48-CDBD-424A-9465-14DABD5231FD}"/>
    <pc:docChg chg="addSld delSld modSld sldOrd">
      <pc:chgData name="Fedarau Maxim" userId="b37c44cc77906811" providerId="Windows Live" clId="Web-{5E46AB48-CDBD-424A-9465-14DABD5231FD}" dt="2022-11-23T21:31:31.767" v="1608" actId="1076"/>
      <pc:docMkLst>
        <pc:docMk/>
      </pc:docMkLst>
      <pc:sldChg chg="addSp delSp modSp">
        <pc:chgData name="Fedarau Maxim" userId="b37c44cc77906811" providerId="Windows Live" clId="Web-{5E46AB48-CDBD-424A-9465-14DABD5231FD}" dt="2022-11-23T21:07:38.723" v="202" actId="14100"/>
        <pc:sldMkLst>
          <pc:docMk/>
          <pc:sldMk cId="1036839066" sldId="257"/>
        </pc:sldMkLst>
        <pc:spChg chg="add mod">
          <ac:chgData name="Fedarau Maxim" userId="b37c44cc77906811" providerId="Windows Live" clId="Web-{5E46AB48-CDBD-424A-9465-14DABD5231FD}" dt="2022-11-23T20:57:01.922" v="8" actId="20577"/>
          <ac:spMkLst>
            <pc:docMk/>
            <pc:sldMk cId="1036839066" sldId="257"/>
            <ac:spMk id="2" creationId="{CA4BD7E3-215F-D188-EB79-728015C15648}"/>
          </ac:spMkLst>
        </pc:spChg>
        <pc:spChg chg="add mod">
          <ac:chgData name="Fedarau Maxim" userId="b37c44cc77906811" providerId="Windows Live" clId="Web-{5E46AB48-CDBD-424A-9465-14DABD5231FD}" dt="2022-11-23T21:00:06.006" v="71" actId="1076"/>
          <ac:spMkLst>
            <pc:docMk/>
            <pc:sldMk cId="1036839066" sldId="257"/>
            <ac:spMk id="3" creationId="{79E7B77C-3D4F-CF0B-4311-9FFB19908755}"/>
          </ac:spMkLst>
        </pc:spChg>
        <pc:spChg chg="mod">
          <ac:chgData name="Fedarau Maxim" userId="b37c44cc77906811" providerId="Windows Live" clId="Web-{5E46AB48-CDBD-424A-9465-14DABD5231FD}" dt="2022-11-23T20:57:06.407" v="9" actId="20577"/>
          <ac:spMkLst>
            <pc:docMk/>
            <pc:sldMk cId="1036839066" sldId="257"/>
            <ac:spMk id="4" creationId="{D81EB13B-30ED-BB43-9AA3-8E17869E3915}"/>
          </ac:spMkLst>
        </pc:spChg>
        <pc:spChg chg="add del">
          <ac:chgData name="Fedarau Maxim" userId="b37c44cc77906811" providerId="Windows Live" clId="Web-{5E46AB48-CDBD-424A-9465-14DABD5231FD}" dt="2022-11-23T20:57:26.001" v="13"/>
          <ac:spMkLst>
            <pc:docMk/>
            <pc:sldMk cId="1036839066" sldId="257"/>
            <ac:spMk id="5" creationId="{4F0F3573-2D03-8ECD-162E-8F5F56A4D1B1}"/>
          </ac:spMkLst>
        </pc:spChg>
        <pc:spChg chg="add del">
          <ac:chgData name="Fedarau Maxim" userId="b37c44cc77906811" providerId="Windows Live" clId="Web-{5E46AB48-CDBD-424A-9465-14DABD5231FD}" dt="2022-11-23T20:57:36.861" v="15"/>
          <ac:spMkLst>
            <pc:docMk/>
            <pc:sldMk cId="1036839066" sldId="257"/>
            <ac:spMk id="6" creationId="{6EBB46F5-0EB3-D6EF-8676-A6C87581C789}"/>
          </ac:spMkLst>
        </pc:spChg>
        <pc:spChg chg="add mod">
          <ac:chgData name="Fedarau Maxim" userId="b37c44cc77906811" providerId="Windows Live" clId="Web-{5E46AB48-CDBD-424A-9465-14DABD5231FD}" dt="2022-11-23T20:59:39.646" v="61" actId="20577"/>
          <ac:spMkLst>
            <pc:docMk/>
            <pc:sldMk cId="1036839066" sldId="257"/>
            <ac:spMk id="7" creationId="{6ADEF69E-115A-78B1-CB8F-CD123410954B}"/>
          </ac:spMkLst>
        </pc:spChg>
        <pc:spChg chg="add mod">
          <ac:chgData name="Fedarau Maxim" userId="b37c44cc77906811" providerId="Windows Live" clId="Web-{5E46AB48-CDBD-424A-9465-14DABD5231FD}" dt="2022-11-23T20:59:43.958" v="62" actId="14100"/>
          <ac:spMkLst>
            <pc:docMk/>
            <pc:sldMk cId="1036839066" sldId="257"/>
            <ac:spMk id="8" creationId="{AD8BE4F0-A49E-9A7A-E43F-A8F7AA00F054}"/>
          </ac:spMkLst>
        </pc:spChg>
        <pc:spChg chg="add mod">
          <ac:chgData name="Fedarau Maxim" userId="b37c44cc77906811" providerId="Windows Live" clId="Web-{5E46AB48-CDBD-424A-9465-14DABD5231FD}" dt="2022-11-23T20:59:56.568" v="69" actId="1076"/>
          <ac:spMkLst>
            <pc:docMk/>
            <pc:sldMk cId="1036839066" sldId="257"/>
            <ac:spMk id="9" creationId="{BD47D6EA-7C28-100E-46BF-73920E974A98}"/>
          </ac:spMkLst>
        </pc:spChg>
        <pc:spChg chg="add mod">
          <ac:chgData name="Fedarau Maxim" userId="b37c44cc77906811" providerId="Windows Live" clId="Web-{5E46AB48-CDBD-424A-9465-14DABD5231FD}" dt="2022-11-23T21:00:13.694" v="78" actId="1076"/>
          <ac:spMkLst>
            <pc:docMk/>
            <pc:sldMk cId="1036839066" sldId="257"/>
            <ac:spMk id="10" creationId="{ED5E4BA9-4F7B-5E71-DD82-FA9884AB372C}"/>
          </ac:spMkLst>
        </pc:spChg>
        <pc:spChg chg="add mod">
          <ac:chgData name="Fedarau Maxim" userId="b37c44cc77906811" providerId="Windows Live" clId="Web-{5E46AB48-CDBD-424A-9465-14DABD5231FD}" dt="2022-11-23T21:00:33.804" v="110" actId="1076"/>
          <ac:spMkLst>
            <pc:docMk/>
            <pc:sldMk cId="1036839066" sldId="257"/>
            <ac:spMk id="11" creationId="{27CDDE80-F7A5-E42F-B4C6-52369B339110}"/>
          </ac:spMkLst>
        </pc:spChg>
        <pc:cxnChg chg="add mod">
          <ac:chgData name="Fedarau Maxim" userId="b37c44cc77906811" providerId="Windows Live" clId="Web-{5E46AB48-CDBD-424A-9465-14DABD5231FD}" dt="2022-11-23T21:02:11.088" v="126" actId="1076"/>
          <ac:cxnSpMkLst>
            <pc:docMk/>
            <pc:sldMk cId="1036839066" sldId="257"/>
            <ac:cxnSpMk id="12" creationId="{5AFD12E5-4EEF-BDB0-8B9A-FB1E1E209EC5}"/>
          </ac:cxnSpMkLst>
        </pc:cxnChg>
        <pc:cxnChg chg="add del mod">
          <ac:chgData name="Fedarau Maxim" userId="b37c44cc77906811" providerId="Windows Live" clId="Web-{5E46AB48-CDBD-424A-9465-14DABD5231FD}" dt="2022-11-23T21:02:06.947" v="120"/>
          <ac:cxnSpMkLst>
            <pc:docMk/>
            <pc:sldMk cId="1036839066" sldId="257"/>
            <ac:cxnSpMk id="13" creationId="{9939FB34-CEC9-5065-FD85-D9150C24790B}"/>
          </ac:cxnSpMkLst>
        </pc:cxnChg>
        <pc:cxnChg chg="add mod">
          <ac:chgData name="Fedarau Maxim" userId="b37c44cc77906811" providerId="Windows Live" clId="Web-{5E46AB48-CDBD-424A-9465-14DABD5231FD}" dt="2022-11-23T21:02:55.308" v="138" actId="1076"/>
          <ac:cxnSpMkLst>
            <pc:docMk/>
            <pc:sldMk cId="1036839066" sldId="257"/>
            <ac:cxnSpMk id="14" creationId="{CBC95C00-3E9C-1EDE-A4A2-20209C8B3D75}"/>
          </ac:cxnSpMkLst>
        </pc:cxnChg>
        <pc:cxnChg chg="add mod">
          <ac:chgData name="Fedarau Maxim" userId="b37c44cc77906811" providerId="Windows Live" clId="Web-{5E46AB48-CDBD-424A-9465-14DABD5231FD}" dt="2022-11-23T21:02:35.214" v="134" actId="14100"/>
          <ac:cxnSpMkLst>
            <pc:docMk/>
            <pc:sldMk cId="1036839066" sldId="257"/>
            <ac:cxnSpMk id="15" creationId="{33FEC8F6-3ECB-E541-63C9-2DD0DB0ABCC0}"/>
          </ac:cxnSpMkLst>
        </pc:cxnChg>
        <pc:cxnChg chg="add mod">
          <ac:chgData name="Fedarau Maxim" userId="b37c44cc77906811" providerId="Windows Live" clId="Web-{5E46AB48-CDBD-424A-9465-14DABD5231FD}" dt="2022-11-23T21:02:24.416" v="131" actId="1076"/>
          <ac:cxnSpMkLst>
            <pc:docMk/>
            <pc:sldMk cId="1036839066" sldId="257"/>
            <ac:cxnSpMk id="16" creationId="{22A2FA4C-5C56-F8A7-31AB-E5F8B677F5E0}"/>
          </ac:cxnSpMkLst>
        </pc:cxnChg>
        <pc:cxnChg chg="add mod">
          <ac:chgData name="Fedarau Maxim" userId="b37c44cc77906811" providerId="Windows Live" clId="Web-{5E46AB48-CDBD-424A-9465-14DABD5231FD}" dt="2022-11-23T21:04:26.436" v="162" actId="14100"/>
          <ac:cxnSpMkLst>
            <pc:docMk/>
            <pc:sldMk cId="1036839066" sldId="257"/>
            <ac:cxnSpMk id="17" creationId="{6122DE6E-BB1B-7F6D-D0CF-B1B011E6BA67}"/>
          </ac:cxnSpMkLst>
        </pc:cxnChg>
        <pc:cxnChg chg="add mod">
          <ac:chgData name="Fedarau Maxim" userId="b37c44cc77906811" providerId="Windows Live" clId="Web-{5E46AB48-CDBD-424A-9465-14DABD5231FD}" dt="2022-11-23T21:04:23.092" v="161" actId="14100"/>
          <ac:cxnSpMkLst>
            <pc:docMk/>
            <pc:sldMk cId="1036839066" sldId="257"/>
            <ac:cxnSpMk id="18" creationId="{4F3A99E2-1977-9E9A-B5E6-CD7FA5494BFE}"/>
          </ac:cxnSpMkLst>
        </pc:cxnChg>
        <pc:cxnChg chg="add mod">
          <ac:chgData name="Fedarau Maxim" userId="b37c44cc77906811" providerId="Windows Live" clId="Web-{5E46AB48-CDBD-424A-9465-14DABD5231FD}" dt="2022-11-23T21:02:20.182" v="130" actId="1076"/>
          <ac:cxnSpMkLst>
            <pc:docMk/>
            <pc:sldMk cId="1036839066" sldId="257"/>
            <ac:cxnSpMk id="19" creationId="{40024000-F797-377F-C81C-671AC52A30E5}"/>
          </ac:cxnSpMkLst>
        </pc:cxnChg>
        <pc:cxnChg chg="add mod">
          <ac:chgData name="Fedarau Maxim" userId="b37c44cc77906811" providerId="Windows Live" clId="Web-{5E46AB48-CDBD-424A-9465-14DABD5231FD}" dt="2022-11-23T21:03:47.481" v="152" actId="14100"/>
          <ac:cxnSpMkLst>
            <pc:docMk/>
            <pc:sldMk cId="1036839066" sldId="257"/>
            <ac:cxnSpMk id="20" creationId="{2CEE28CA-FC22-4F6A-65E4-3BAC545623B2}"/>
          </ac:cxnSpMkLst>
        </pc:cxnChg>
        <pc:cxnChg chg="add mod">
          <ac:chgData name="Fedarau Maxim" userId="b37c44cc77906811" providerId="Windows Live" clId="Web-{5E46AB48-CDBD-424A-9465-14DABD5231FD}" dt="2022-11-23T21:04:06.451" v="156" actId="14100"/>
          <ac:cxnSpMkLst>
            <pc:docMk/>
            <pc:sldMk cId="1036839066" sldId="257"/>
            <ac:cxnSpMk id="21" creationId="{F1D64C82-EC6F-AE4D-D8EB-189F833B2784}"/>
          </ac:cxnSpMkLst>
        </pc:cxnChg>
        <pc:cxnChg chg="add mod">
          <ac:chgData name="Fedarau Maxim" userId="b37c44cc77906811" providerId="Windows Live" clId="Web-{5E46AB48-CDBD-424A-9465-14DABD5231FD}" dt="2022-11-23T21:04:16.404" v="160" actId="14100"/>
          <ac:cxnSpMkLst>
            <pc:docMk/>
            <pc:sldMk cId="1036839066" sldId="257"/>
            <ac:cxnSpMk id="22" creationId="{74F9982C-1958-D54B-1045-87C63057F6B4}"/>
          </ac:cxnSpMkLst>
        </pc:cxnChg>
        <pc:cxnChg chg="add del mod">
          <ac:chgData name="Fedarau Maxim" userId="b37c44cc77906811" providerId="Windows Live" clId="Web-{5E46AB48-CDBD-424A-9465-14DABD5231FD}" dt="2022-11-23T21:05:38.672" v="174"/>
          <ac:cxnSpMkLst>
            <pc:docMk/>
            <pc:sldMk cId="1036839066" sldId="257"/>
            <ac:cxnSpMk id="23" creationId="{7B4B2079-E626-0A54-73C9-A15AF7DD969D}"/>
          </ac:cxnSpMkLst>
        </pc:cxnChg>
        <pc:cxnChg chg="add mod">
          <ac:chgData name="Fedarau Maxim" userId="b37c44cc77906811" providerId="Windows Live" clId="Web-{5E46AB48-CDBD-424A-9465-14DABD5231FD}" dt="2022-11-23T21:06:35.033" v="186"/>
          <ac:cxnSpMkLst>
            <pc:docMk/>
            <pc:sldMk cId="1036839066" sldId="257"/>
            <ac:cxnSpMk id="24" creationId="{BE0914D4-1729-F5A8-AC0B-C00F20A6D638}"/>
          </ac:cxnSpMkLst>
        </pc:cxnChg>
        <pc:cxnChg chg="add mod">
          <ac:chgData name="Fedarau Maxim" userId="b37c44cc77906811" providerId="Windows Live" clId="Web-{5E46AB48-CDBD-424A-9465-14DABD5231FD}" dt="2022-11-23T21:06:58.878" v="191" actId="14100"/>
          <ac:cxnSpMkLst>
            <pc:docMk/>
            <pc:sldMk cId="1036839066" sldId="257"/>
            <ac:cxnSpMk id="25" creationId="{417D8B9F-00EB-3177-E267-FCD888F100F3}"/>
          </ac:cxnSpMkLst>
        </pc:cxnChg>
        <pc:cxnChg chg="add mod">
          <ac:chgData name="Fedarau Maxim" userId="b37c44cc77906811" providerId="Windows Live" clId="Web-{5E46AB48-CDBD-424A-9465-14DABD5231FD}" dt="2022-11-23T21:07:18.488" v="194" actId="14100"/>
          <ac:cxnSpMkLst>
            <pc:docMk/>
            <pc:sldMk cId="1036839066" sldId="257"/>
            <ac:cxnSpMk id="26" creationId="{DEBDFB40-7029-BCBE-1D44-7E48F8F5C580}"/>
          </ac:cxnSpMkLst>
        </pc:cxnChg>
        <pc:cxnChg chg="add mod">
          <ac:chgData name="Fedarau Maxim" userId="b37c44cc77906811" providerId="Windows Live" clId="Web-{5E46AB48-CDBD-424A-9465-14DABD5231FD}" dt="2022-11-23T21:07:27.551" v="198" actId="14100"/>
          <ac:cxnSpMkLst>
            <pc:docMk/>
            <pc:sldMk cId="1036839066" sldId="257"/>
            <ac:cxnSpMk id="27" creationId="{641D9C62-F511-B585-BFC8-8AA54F0DD934}"/>
          </ac:cxnSpMkLst>
        </pc:cxnChg>
        <pc:cxnChg chg="add mod">
          <ac:chgData name="Fedarau Maxim" userId="b37c44cc77906811" providerId="Windows Live" clId="Web-{5E46AB48-CDBD-424A-9465-14DABD5231FD}" dt="2022-11-23T21:07:38.723" v="202" actId="14100"/>
          <ac:cxnSpMkLst>
            <pc:docMk/>
            <pc:sldMk cId="1036839066" sldId="257"/>
            <ac:cxnSpMk id="28" creationId="{973DF798-97F2-B112-980C-46EC70B295C6}"/>
          </ac:cxnSpMkLst>
        </pc:cxnChg>
      </pc:sldChg>
      <pc:sldChg chg="addSp delSp modSp new">
        <pc:chgData name="Fedarau Maxim" userId="b37c44cc77906811" providerId="Windows Live" clId="Web-{5E46AB48-CDBD-424A-9465-14DABD5231FD}" dt="2022-11-23T21:20:26.340" v="1221"/>
        <pc:sldMkLst>
          <pc:docMk/>
          <pc:sldMk cId="3537188707" sldId="258"/>
        </pc:sldMkLst>
        <pc:graphicFrameChg chg="add del">
          <ac:chgData name="Fedarau Maxim" userId="b37c44cc77906811" providerId="Windows Live" clId="Web-{5E46AB48-CDBD-424A-9465-14DABD5231FD}" dt="2022-11-23T21:10:03.258" v="215"/>
          <ac:graphicFrameMkLst>
            <pc:docMk/>
            <pc:sldMk cId="3537188707" sldId="258"/>
            <ac:graphicFrameMk id="2" creationId="{EBB0DCA8-9EC8-71C3-F1FE-CCF34EC8A6B8}"/>
          </ac:graphicFrameMkLst>
        </pc:graphicFrameChg>
        <pc:graphicFrameChg chg="add mod modGraphic">
          <ac:chgData name="Fedarau Maxim" userId="b37c44cc77906811" providerId="Windows Live" clId="Web-{5E46AB48-CDBD-424A-9465-14DABD5231FD}" dt="2022-11-23T21:20:26.340" v="1221"/>
          <ac:graphicFrameMkLst>
            <pc:docMk/>
            <pc:sldMk cId="3537188707" sldId="258"/>
            <ac:graphicFrameMk id="3" creationId="{D8286DB5-D35A-F29F-8D92-F289724F1FF5}"/>
          </ac:graphicFrameMkLst>
        </pc:graphicFrameChg>
      </pc:sldChg>
      <pc:sldChg chg="add del replId">
        <pc:chgData name="Fedarau Maxim" userId="b37c44cc77906811" providerId="Windows Live" clId="Web-{5E46AB48-CDBD-424A-9465-14DABD5231FD}" dt="2022-11-23T20:58:36.191" v="27"/>
        <pc:sldMkLst>
          <pc:docMk/>
          <pc:sldMk cId="3656048955" sldId="258"/>
        </pc:sldMkLst>
      </pc:sldChg>
      <pc:sldChg chg="addSp delSp modSp new del">
        <pc:chgData name="Fedarau Maxim" userId="b37c44cc77906811" providerId="Windows Live" clId="Web-{5E46AB48-CDBD-424A-9465-14DABD5231FD}" dt="2022-11-23T21:09:20.257" v="212"/>
        <pc:sldMkLst>
          <pc:docMk/>
          <pc:sldMk cId="4020256505" sldId="258"/>
        </pc:sldMkLst>
        <pc:graphicFrameChg chg="add del modGraphic">
          <ac:chgData name="Fedarau Maxim" userId="b37c44cc77906811" providerId="Windows Live" clId="Web-{5E46AB48-CDBD-424A-9465-14DABD5231FD}" dt="2022-11-23T21:09:19.788" v="211"/>
          <ac:graphicFrameMkLst>
            <pc:docMk/>
            <pc:sldMk cId="4020256505" sldId="258"/>
            <ac:graphicFrameMk id="2" creationId="{DB2CB709-78E5-0674-0051-46A78DF4D8C6}"/>
          </ac:graphicFrameMkLst>
        </pc:graphicFrameChg>
      </pc:sldChg>
      <pc:sldChg chg="addSp modSp new mod modClrScheme chgLayout">
        <pc:chgData name="Fedarau Maxim" userId="b37c44cc77906811" providerId="Windows Live" clId="Web-{5E46AB48-CDBD-424A-9465-14DABD5231FD}" dt="2022-11-23T21:25:23.646" v="1554" actId="20577"/>
        <pc:sldMkLst>
          <pc:docMk/>
          <pc:sldMk cId="3656565460" sldId="259"/>
        </pc:sldMkLst>
        <pc:spChg chg="add mod">
          <ac:chgData name="Fedarau Maxim" userId="b37c44cc77906811" providerId="Windows Live" clId="Web-{5E46AB48-CDBD-424A-9465-14DABD5231FD}" dt="2022-11-23T21:21:07.966" v="1244" actId="20577"/>
          <ac:spMkLst>
            <pc:docMk/>
            <pc:sldMk cId="3656565460" sldId="259"/>
            <ac:spMk id="2" creationId="{55C92393-B9EC-A1B8-0C04-0B238BA20D2C}"/>
          </ac:spMkLst>
        </pc:spChg>
        <pc:spChg chg="add mod">
          <ac:chgData name="Fedarau Maxim" userId="b37c44cc77906811" providerId="Windows Live" clId="Web-{5E46AB48-CDBD-424A-9465-14DABD5231FD}" dt="2022-11-23T21:25:23.646" v="1554" actId="20577"/>
          <ac:spMkLst>
            <pc:docMk/>
            <pc:sldMk cId="3656565460" sldId="259"/>
            <ac:spMk id="3" creationId="{506485B3-123F-24CC-8B51-EB044076711A}"/>
          </ac:spMkLst>
        </pc:spChg>
      </pc:sldChg>
      <pc:sldChg chg="modSp new">
        <pc:chgData name="Fedarau Maxim" userId="b37c44cc77906811" providerId="Windows Live" clId="Web-{5E46AB48-CDBD-424A-9465-14DABD5231FD}" dt="2022-11-23T21:29:16.184" v="1573" actId="20577"/>
        <pc:sldMkLst>
          <pc:docMk/>
          <pc:sldMk cId="350061620" sldId="260"/>
        </pc:sldMkLst>
        <pc:spChg chg="mod">
          <ac:chgData name="Fedarau Maxim" userId="b37c44cc77906811" providerId="Windows Live" clId="Web-{5E46AB48-CDBD-424A-9465-14DABD5231FD}" dt="2022-11-23T21:28:10.932" v="1559" actId="20577"/>
          <ac:spMkLst>
            <pc:docMk/>
            <pc:sldMk cId="350061620" sldId="260"/>
            <ac:spMk id="2" creationId="{9A4FC46E-C9E5-BFA6-82B3-9C3EC509368E}"/>
          </ac:spMkLst>
        </pc:spChg>
        <pc:spChg chg="mod">
          <ac:chgData name="Fedarau Maxim" userId="b37c44cc77906811" providerId="Windows Live" clId="Web-{5E46AB48-CDBD-424A-9465-14DABD5231FD}" dt="2022-11-23T21:29:16.184" v="1573" actId="20577"/>
          <ac:spMkLst>
            <pc:docMk/>
            <pc:sldMk cId="350061620" sldId="260"/>
            <ac:spMk id="3" creationId="{3E9183D9-2678-878B-9CDD-F26C13B8BD1C}"/>
          </ac:spMkLst>
        </pc:spChg>
      </pc:sldChg>
      <pc:sldChg chg="modSp new">
        <pc:chgData name="Fedarau Maxim" userId="b37c44cc77906811" providerId="Windows Live" clId="Web-{5E46AB48-CDBD-424A-9465-14DABD5231FD}" dt="2022-11-23T21:31:31.767" v="1608" actId="1076"/>
        <pc:sldMkLst>
          <pc:docMk/>
          <pc:sldMk cId="3811041860" sldId="261"/>
        </pc:sldMkLst>
        <pc:spChg chg="mod">
          <ac:chgData name="Fedarau Maxim" userId="b37c44cc77906811" providerId="Windows Live" clId="Web-{5E46AB48-CDBD-424A-9465-14DABD5231FD}" dt="2022-11-23T21:31:19.485" v="1604" actId="1076"/>
          <ac:spMkLst>
            <pc:docMk/>
            <pc:sldMk cId="3811041860" sldId="261"/>
            <ac:spMk id="2" creationId="{3B693870-3AF9-1822-2F82-EA4AC9C4791E}"/>
          </ac:spMkLst>
        </pc:spChg>
        <pc:spChg chg="mod">
          <ac:chgData name="Fedarau Maxim" userId="b37c44cc77906811" providerId="Windows Live" clId="Web-{5E46AB48-CDBD-424A-9465-14DABD5231FD}" dt="2022-11-23T21:31:31.767" v="1608" actId="1076"/>
          <ac:spMkLst>
            <pc:docMk/>
            <pc:sldMk cId="3811041860" sldId="261"/>
            <ac:spMk id="3" creationId="{DBBC7D1B-4154-816D-20DC-AC8F91EED598}"/>
          </ac:spMkLst>
        </pc:spChg>
      </pc:sldChg>
      <pc:sldChg chg="addSp delSp modSp new mod ord modClrScheme chgLayout">
        <pc:chgData name="Fedarau Maxim" userId="b37c44cc77906811" providerId="Windows Live" clId="Web-{5E46AB48-CDBD-424A-9465-14DABD5231FD}" dt="2022-11-23T21:30:47.531" v="1597" actId="1076"/>
        <pc:sldMkLst>
          <pc:docMk/>
          <pc:sldMk cId="28387520" sldId="262"/>
        </pc:sldMkLst>
        <pc:spChg chg="del">
          <ac:chgData name="Fedarau Maxim" userId="b37c44cc77906811" providerId="Windows Live" clId="Web-{5E46AB48-CDBD-424A-9465-14DABD5231FD}" dt="2022-11-23T21:30:36.249" v="1593"/>
          <ac:spMkLst>
            <pc:docMk/>
            <pc:sldMk cId="28387520" sldId="262"/>
            <ac:spMk id="2" creationId="{3BCBEF2B-5069-FF40-9CCC-E75EBDD09CDF}"/>
          </ac:spMkLst>
        </pc:spChg>
        <pc:spChg chg="del">
          <ac:chgData name="Fedarau Maxim" userId="b37c44cc77906811" providerId="Windows Live" clId="Web-{5E46AB48-CDBD-424A-9465-14DABD5231FD}" dt="2022-11-23T21:30:36.249" v="1593"/>
          <ac:spMkLst>
            <pc:docMk/>
            <pc:sldMk cId="28387520" sldId="262"/>
            <ac:spMk id="3" creationId="{B38F6CB0-4F53-ABE2-575A-AD0B826193F3}"/>
          </ac:spMkLst>
        </pc:spChg>
        <pc:picChg chg="add mod">
          <ac:chgData name="Fedarau Maxim" userId="b37c44cc77906811" providerId="Windows Live" clId="Web-{5E46AB48-CDBD-424A-9465-14DABD5231FD}" dt="2022-11-23T21:30:47.531" v="1597" actId="1076"/>
          <ac:picMkLst>
            <pc:docMk/>
            <pc:sldMk cId="28387520" sldId="262"/>
            <ac:picMk id="4" creationId="{E824EB1B-72E7-28E0-0172-909474F7C1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339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>
                <a:cs typeface="Calibri Light"/>
              </a:rPr>
              <a:t>Пути загрязнения пищевых продуктов и контроль их безопасности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81EB13B-30ED-BB43-9AA3-8E17869E3915}"/>
              </a:ext>
            </a:extLst>
          </p:cNvPr>
          <p:cNvSpPr/>
          <p:nvPr/>
        </p:nvSpPr>
        <p:spPr>
          <a:xfrm>
            <a:off x="3156787" y="193830"/>
            <a:ext cx="588084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>
                <a:cs typeface="Calibri"/>
              </a:rPr>
              <a:t>Окружающая среда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A4BD7E3-215F-D188-EB79-728015C15648}"/>
              </a:ext>
            </a:extLst>
          </p:cNvPr>
          <p:cNvSpPr/>
          <p:nvPr/>
        </p:nvSpPr>
        <p:spPr>
          <a:xfrm>
            <a:off x="3156787" y="5761236"/>
            <a:ext cx="588084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>
                <a:cs typeface="Calibri"/>
              </a:rPr>
              <a:t>Человек</a:t>
            </a:r>
            <a:endParaRPr lang="ru-RU" b="1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9E7B77C-3D4F-CF0B-4311-9FFB19908755}"/>
              </a:ext>
            </a:extLst>
          </p:cNvPr>
          <p:cNvSpPr/>
          <p:nvPr/>
        </p:nvSpPr>
        <p:spPr>
          <a:xfrm>
            <a:off x="755135" y="1798595"/>
            <a:ext cx="1242540" cy="9130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cs typeface="Calibri"/>
              </a:rPr>
              <a:t>Воздух</a:t>
            </a:r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ADEF69E-115A-78B1-CB8F-CD123410954B}"/>
              </a:ext>
            </a:extLst>
          </p:cNvPr>
          <p:cNvSpPr/>
          <p:nvPr/>
        </p:nvSpPr>
        <p:spPr>
          <a:xfrm>
            <a:off x="10352216" y="1798595"/>
            <a:ext cx="913027" cy="9130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cs typeface="Calibri"/>
              </a:rPr>
              <a:t>Вода</a:t>
            </a:r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D8BE4F0-A49E-9A7A-E43F-A8F7AA00F054}"/>
              </a:ext>
            </a:extLst>
          </p:cNvPr>
          <p:cNvSpPr/>
          <p:nvPr/>
        </p:nvSpPr>
        <p:spPr>
          <a:xfrm>
            <a:off x="5642919" y="1798595"/>
            <a:ext cx="919891" cy="9130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cs typeface="Calibri"/>
              </a:rPr>
              <a:t>Почва</a:t>
            </a:r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D47D6EA-7C28-100E-46BF-73920E974A98}"/>
              </a:ext>
            </a:extLst>
          </p:cNvPr>
          <p:cNvSpPr/>
          <p:nvPr/>
        </p:nvSpPr>
        <p:spPr>
          <a:xfrm>
            <a:off x="418756" y="3961027"/>
            <a:ext cx="1915297" cy="9130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cs typeface="Calibri"/>
              </a:rPr>
              <a:t>Животные</a:t>
            </a:r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D5E4BA9-4F7B-5E71-DD82-FA9884AB372C}"/>
              </a:ext>
            </a:extLst>
          </p:cNvPr>
          <p:cNvSpPr/>
          <p:nvPr/>
        </p:nvSpPr>
        <p:spPr>
          <a:xfrm>
            <a:off x="5155513" y="3961027"/>
            <a:ext cx="1901567" cy="9130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cs typeface="Calibri"/>
              </a:rPr>
              <a:t>Растения</a:t>
            </a:r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7CDDE80-F7A5-E42F-B4C6-52369B339110}"/>
              </a:ext>
            </a:extLst>
          </p:cNvPr>
          <p:cNvSpPr/>
          <p:nvPr/>
        </p:nvSpPr>
        <p:spPr>
          <a:xfrm>
            <a:off x="9754973" y="3961027"/>
            <a:ext cx="2107513" cy="9130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cs typeface="Calibri"/>
              </a:rPr>
              <a:t>Водные организмы</a:t>
            </a:r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AFD12E5-4EEF-BDB0-8B9A-FB1E1E209EC5}"/>
              </a:ext>
            </a:extLst>
          </p:cNvPr>
          <p:cNvCxnSpPr/>
          <p:nvPr/>
        </p:nvCxnSpPr>
        <p:spPr>
          <a:xfrm>
            <a:off x="1375718" y="2710936"/>
            <a:ext cx="1375" cy="125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BC95C00-3E9C-1EDE-A4A2-20209C8B3D75}"/>
              </a:ext>
            </a:extLst>
          </p:cNvPr>
          <p:cNvCxnSpPr>
            <a:cxnSpLocks/>
          </p:cNvCxnSpPr>
          <p:nvPr/>
        </p:nvCxnSpPr>
        <p:spPr>
          <a:xfrm flipH="1">
            <a:off x="7026876" y="2738395"/>
            <a:ext cx="3321218" cy="1285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3FEC8F6-3ECB-E541-63C9-2DD0DB0ABCC0}"/>
              </a:ext>
            </a:extLst>
          </p:cNvPr>
          <p:cNvCxnSpPr>
            <a:cxnSpLocks/>
          </p:cNvCxnSpPr>
          <p:nvPr/>
        </p:nvCxnSpPr>
        <p:spPr>
          <a:xfrm>
            <a:off x="2014151" y="2697205"/>
            <a:ext cx="3166075" cy="1285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2A2FA4C-5C56-F8A7-31AB-E5F8B677F5E0}"/>
              </a:ext>
            </a:extLst>
          </p:cNvPr>
          <p:cNvCxnSpPr>
            <a:cxnSpLocks/>
          </p:cNvCxnSpPr>
          <p:nvPr/>
        </p:nvCxnSpPr>
        <p:spPr>
          <a:xfrm>
            <a:off x="6133068" y="2710935"/>
            <a:ext cx="1375" cy="125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122DE6E-BB1B-7F6D-D0CF-B1B011E6BA67}"/>
              </a:ext>
            </a:extLst>
          </p:cNvPr>
          <p:cNvCxnSpPr>
            <a:cxnSpLocks/>
          </p:cNvCxnSpPr>
          <p:nvPr/>
        </p:nvCxnSpPr>
        <p:spPr>
          <a:xfrm flipV="1">
            <a:off x="7135340" y="4428525"/>
            <a:ext cx="2616887" cy="12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F3A99E2-1977-9E9A-B5E6-CD7FA5494BFE}"/>
              </a:ext>
            </a:extLst>
          </p:cNvPr>
          <p:cNvCxnSpPr>
            <a:cxnSpLocks/>
          </p:cNvCxnSpPr>
          <p:nvPr/>
        </p:nvCxnSpPr>
        <p:spPr>
          <a:xfrm flipH="1" flipV="1">
            <a:off x="2317579" y="4401066"/>
            <a:ext cx="2799488" cy="1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0024000-F797-377F-C81C-671AC52A30E5}"/>
              </a:ext>
            </a:extLst>
          </p:cNvPr>
          <p:cNvCxnSpPr>
            <a:cxnSpLocks/>
          </p:cNvCxnSpPr>
          <p:nvPr/>
        </p:nvCxnSpPr>
        <p:spPr>
          <a:xfrm>
            <a:off x="10842366" y="2662882"/>
            <a:ext cx="1375" cy="125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CEE28CA-FC22-4F6A-65E4-3BAC545623B2}"/>
              </a:ext>
            </a:extLst>
          </p:cNvPr>
          <p:cNvCxnSpPr>
            <a:cxnSpLocks/>
          </p:cNvCxnSpPr>
          <p:nvPr/>
        </p:nvCxnSpPr>
        <p:spPr>
          <a:xfrm>
            <a:off x="6133068" y="4893961"/>
            <a:ext cx="1375" cy="866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1D64C82-EC6F-AE4D-D8EB-189F833B2784}"/>
              </a:ext>
            </a:extLst>
          </p:cNvPr>
          <p:cNvCxnSpPr>
            <a:cxnSpLocks/>
          </p:cNvCxnSpPr>
          <p:nvPr/>
        </p:nvCxnSpPr>
        <p:spPr>
          <a:xfrm>
            <a:off x="2336797" y="4893960"/>
            <a:ext cx="832023" cy="921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4F9982C-1958-D54B-1045-87C63057F6B4}"/>
              </a:ext>
            </a:extLst>
          </p:cNvPr>
          <p:cNvCxnSpPr>
            <a:cxnSpLocks/>
          </p:cNvCxnSpPr>
          <p:nvPr/>
        </p:nvCxnSpPr>
        <p:spPr>
          <a:xfrm flipH="1">
            <a:off x="8997090" y="4839040"/>
            <a:ext cx="808679" cy="91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BE0914D4-1729-F5A8-AC0B-C00F20A6D638}"/>
              </a:ext>
            </a:extLst>
          </p:cNvPr>
          <p:cNvCxnSpPr/>
          <p:nvPr/>
        </p:nvCxnSpPr>
        <p:spPr>
          <a:xfrm>
            <a:off x="1373143" y="1802199"/>
            <a:ext cx="1827428" cy="44223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417D8B9F-00EB-3177-E267-FCD888F100F3}"/>
              </a:ext>
            </a:extLst>
          </p:cNvPr>
          <p:cNvCxnSpPr>
            <a:cxnSpLocks/>
          </p:cNvCxnSpPr>
          <p:nvPr/>
        </p:nvCxnSpPr>
        <p:spPr>
          <a:xfrm flipH="1">
            <a:off x="9070030" y="1809063"/>
            <a:ext cx="1742301" cy="43536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EBDFB40-7029-BCBE-1D44-7E48F8F5C580}"/>
              </a:ext>
            </a:extLst>
          </p:cNvPr>
          <p:cNvCxnSpPr>
            <a:cxnSpLocks/>
          </p:cNvCxnSpPr>
          <p:nvPr/>
        </p:nvCxnSpPr>
        <p:spPr>
          <a:xfrm>
            <a:off x="6119337" y="1104556"/>
            <a:ext cx="8240" cy="687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41D9C62-F511-B585-BFC8-8AA54F0DD934}"/>
              </a:ext>
            </a:extLst>
          </p:cNvPr>
          <p:cNvCxnSpPr>
            <a:cxnSpLocks/>
          </p:cNvCxnSpPr>
          <p:nvPr/>
        </p:nvCxnSpPr>
        <p:spPr>
          <a:xfrm flipH="1">
            <a:off x="1946876" y="1042774"/>
            <a:ext cx="1234299" cy="797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73DF798-97F2-B112-980C-46EC70B295C6}"/>
              </a:ext>
            </a:extLst>
          </p:cNvPr>
          <p:cNvCxnSpPr>
            <a:cxnSpLocks/>
          </p:cNvCxnSpPr>
          <p:nvPr/>
        </p:nvCxnSpPr>
        <p:spPr>
          <a:xfrm>
            <a:off x="9030039" y="1049637"/>
            <a:ext cx="1381214" cy="790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3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D8286DB5-D35A-F29F-8D92-F289724F1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78256"/>
              </p:ext>
            </p:extLst>
          </p:nvPr>
        </p:nvGraphicFramePr>
        <p:xfrm>
          <a:off x="1805458" y="144162"/>
          <a:ext cx="8168633" cy="650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054">
                  <a:extLst>
                    <a:ext uri="{9D8B030D-6E8A-4147-A177-3AD203B41FA5}">
                      <a16:colId xmlns:a16="http://schemas.microsoft.com/office/drawing/2014/main" val="3809133326"/>
                    </a:ext>
                  </a:extLst>
                </a:gridCol>
                <a:gridCol w="3294579">
                  <a:extLst>
                    <a:ext uri="{9D8B030D-6E8A-4147-A177-3AD203B41FA5}">
                      <a16:colId xmlns:a16="http://schemas.microsoft.com/office/drawing/2014/main" val="10513867"/>
                    </a:ext>
                  </a:extLst>
                </a:gridCol>
              </a:tblGrid>
              <a:tr h="992853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Загрязнители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/>
                        <a:t>Основные заболевания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893959"/>
                  </a:ext>
                </a:extLst>
              </a:tr>
              <a:tr h="952602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Соединения тяжелых металлов (кадмий, ртуть, свинец).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Острые и хронические пищевые отравления, поражение сердечно-сосудистой, мочеполовой и нервной систем.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791321"/>
                  </a:ext>
                </a:extLst>
              </a:tr>
              <a:tr h="952602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Цезий-137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Поражение печени, заболевания пищеварительной, нервной, сердечно-сосудистой и эндокринной систем, онкологические заболевания.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601491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Стронций-90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Лейкемия, онкология костной ткани и молочных желез.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57403"/>
                  </a:ext>
                </a:extLst>
              </a:tr>
              <a:tr h="952602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Нитраты и нитриты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Острые отравления, нарушения обмена веществ, аллергия, нервные расстройства, злокачественные новообразования.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53271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Пестициды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Поражения печени, ЦНС, онкологические заболевания.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960037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Болезнетворные бактерии, вирусы, паразиты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400"/>
                        <a:t>Более </a:t>
                      </a:r>
                      <a:r>
                        <a:rPr lang="ru-RU" sz="1400" b="1"/>
                        <a:t>200 </a:t>
                      </a:r>
                      <a:r>
                        <a:rPr lang="ru-RU" sz="1400" b="0"/>
                        <a:t>заболеваний!</a:t>
                      </a:r>
                      <a:endParaRPr lang="ru-RU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5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8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92393-B9EC-A1B8-0C04-0B238BA2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Контроль безопасности пищевых продуктов.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485B3-123F-24CC-8B51-EB0440767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>
                <a:cs typeface="Calibri"/>
              </a:rPr>
              <a:t>ПДК </a:t>
            </a:r>
            <a:r>
              <a:rPr lang="ru-RU">
                <a:cs typeface="Calibri"/>
              </a:rPr>
              <a:t>(</a:t>
            </a:r>
            <a:r>
              <a:rPr lang="ru-RU" b="1">
                <a:cs typeface="Calibri"/>
              </a:rPr>
              <a:t>предельно допустимая концентрация</a:t>
            </a:r>
            <a:r>
              <a:rPr lang="ru-RU">
                <a:cs typeface="Calibri"/>
              </a:rPr>
              <a:t>). Измеряется в мг/л, мг/кг и т. д. Обозначает максимальную концентрацию вредного вещества в окружающей среде и в живом организме, которая не оказывает негативного воздействия.</a:t>
            </a:r>
          </a:p>
          <a:p>
            <a:r>
              <a:rPr lang="ru-RU">
                <a:cs typeface="Calibri"/>
              </a:rPr>
              <a:t>В РБ установлены санитарные нормы и правила в области безопасности и качества продуктов питания через Закон </a:t>
            </a:r>
            <a:r>
              <a:rPr lang="ru-RU" i="1">
                <a:cs typeface="Calibri"/>
              </a:rPr>
              <a:t>"О санитарно-эпидемиологическом благополучии населения"</a:t>
            </a:r>
            <a:r>
              <a:rPr lang="ru-RU">
                <a:cs typeface="Calibri"/>
              </a:rPr>
              <a:t> и с помощью </a:t>
            </a:r>
            <a:r>
              <a:rPr lang="ru-RU" i="1">
                <a:cs typeface="Calibri"/>
              </a:rPr>
              <a:t>Республиканского контрольно-испытательного комплекса по качеству и безопасности продуктов питания</a:t>
            </a:r>
            <a:r>
              <a:rPr lang="ru-RU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56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C46E-C9E5-BFA6-82B3-9C3EC509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Сертификация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183D9-2678-878B-9CDD-F26C13B8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ru-RU">
                <a:ea typeface="+mn-lt"/>
                <a:cs typeface="+mn-lt"/>
              </a:rPr>
              <a:t> Главной целью сертификации является защита потребителей от некачественных предложений производителей и распространителей. Сертификация может быть </a:t>
            </a:r>
            <a:r>
              <a:rPr lang="ru-RU" b="1">
                <a:ea typeface="+mn-lt"/>
                <a:cs typeface="+mn-lt"/>
              </a:rPr>
              <a:t>обязательной </a:t>
            </a:r>
            <a:r>
              <a:rPr lang="ru-RU">
                <a:ea typeface="+mn-lt"/>
                <a:cs typeface="+mn-lt"/>
              </a:rPr>
              <a:t>или </a:t>
            </a:r>
            <a:r>
              <a:rPr lang="ru-RU" b="1">
                <a:ea typeface="+mn-lt"/>
                <a:cs typeface="+mn-lt"/>
              </a:rPr>
              <a:t>добровольной</a:t>
            </a:r>
            <a:r>
              <a:rPr lang="ru-RU">
                <a:ea typeface="+mn-lt"/>
                <a:cs typeface="+mn-lt"/>
              </a:rPr>
              <a:t>. </a:t>
            </a:r>
          </a:p>
          <a:p>
            <a:r>
              <a:rPr lang="ru-RU" b="1" i="1">
                <a:ea typeface="+mn-lt"/>
                <a:cs typeface="+mn-lt"/>
              </a:rPr>
              <a:t>Обязательной сертификации</a:t>
            </a:r>
            <a:r>
              <a:rPr lang="ru-RU">
                <a:ea typeface="+mn-lt"/>
                <a:cs typeface="+mn-lt"/>
              </a:rPr>
              <a:t> подлежит продукция, которая включена Госстандартом Республики Беларусь в Единый перечень продукции, подлежащей обязательной сертификации. Это все товары, связанные со здоровьем человека (лекарства, медицинское оборудование), товары для детей и подростков и др. Реализация товаров, входящих в данный перечень, без наличия сертификата качества является незаконной.</a:t>
            </a:r>
          </a:p>
          <a:p>
            <a:r>
              <a:rPr lang="ru-RU" b="1" i="1">
                <a:ea typeface="+mn-lt"/>
                <a:cs typeface="+mn-lt"/>
              </a:rPr>
              <a:t>Добровольная сертификация</a:t>
            </a:r>
            <a:r>
              <a:rPr lang="ru-RU">
                <a:ea typeface="+mn-lt"/>
                <a:cs typeface="+mn-lt"/>
              </a:rPr>
              <a:t> осуществляется для подтверждения высокого качества продукции, которая не включена в перечень для обязательной сертификации. Проводится она производителем или распространителем товаров с целью привлечения покупателей и роста продаж.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93870-3AF9-1822-2F82-EA4AC9C4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87"/>
            <a:ext cx="10515600" cy="1325563"/>
          </a:xfrm>
        </p:spPr>
        <p:txBody>
          <a:bodyPr/>
          <a:lstStyle/>
          <a:p>
            <a:r>
              <a:rPr lang="ru-RU">
                <a:cs typeface="Calibri Light"/>
              </a:rPr>
              <a:t>Как проходит сертификация?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C7D1B-4154-816D-20DC-AC8F91EE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247"/>
            <a:ext cx="10515600" cy="517512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>
                <a:ea typeface="+mn-lt"/>
                <a:cs typeface="+mn-lt"/>
              </a:rPr>
              <a:t>Процедуру сертификации осуществляют органы, аккредитованные в Национальной системе аккредитации Республики Беларусь. </a:t>
            </a:r>
          </a:p>
          <a:p>
            <a:r>
              <a:rPr lang="ru-RU">
                <a:ea typeface="+mn-lt"/>
                <a:cs typeface="+mn-lt"/>
              </a:rPr>
              <a:t>Прежде чем выдать </a:t>
            </a:r>
            <a:r>
              <a:rPr lang="ru-RU" b="1" i="1">
                <a:ea typeface="+mn-lt"/>
                <a:cs typeface="+mn-lt"/>
              </a:rPr>
              <a:t>сертификат соответствия</a:t>
            </a:r>
            <a:r>
              <a:rPr lang="ru-RU">
                <a:ea typeface="+mn-lt"/>
                <a:cs typeface="+mn-lt"/>
              </a:rPr>
              <a:t>, специалисты изучают документацию и проводят лабораторные испытания. Затем анализируются полученные данные, и на основе требований определенных технических регламентов, норм и стандартов принимается решение. </a:t>
            </a:r>
          </a:p>
          <a:p>
            <a:r>
              <a:rPr lang="ru-RU">
                <a:ea typeface="+mn-lt"/>
                <a:cs typeface="+mn-lt"/>
              </a:rPr>
              <a:t>В случае, если оно положительное, производителю или импортеру продукции выдается сертификат соответствия, который удостоверяет соответствие выпускаемой в обращение продукции требованиям нормативных документов.</a:t>
            </a:r>
          </a:p>
          <a:p>
            <a:r>
              <a:rPr lang="ru-RU">
                <a:ea typeface="+mn-lt"/>
                <a:cs typeface="+mn-lt"/>
              </a:rPr>
              <a:t>На упаковку продукции, которая прошла процедуру сертификации, ставится специальный знак соответствия. В случае </a:t>
            </a:r>
            <a:r>
              <a:rPr lang="ru-RU" b="1">
                <a:ea typeface="+mn-lt"/>
                <a:cs typeface="+mn-lt"/>
              </a:rPr>
              <a:t>добровольной </a:t>
            </a:r>
            <a:r>
              <a:rPr lang="ru-RU">
                <a:ea typeface="+mn-lt"/>
                <a:cs typeface="+mn-lt"/>
              </a:rPr>
              <a:t>сертификации знак СТБ обводится черной линией.</a:t>
            </a:r>
          </a:p>
          <a:p>
            <a:r>
              <a:rPr lang="ru-RU">
                <a:ea typeface="+mn-lt"/>
                <a:cs typeface="+mn-lt"/>
              </a:rPr>
              <a:t>Если продукт произведен в соответствии с требованиями конкретного стандарта, его обозначение и номер наносят на упаковку продукта, то есть </a:t>
            </a:r>
            <a:r>
              <a:rPr lang="ru-RU" i="1">
                <a:ea typeface="+mn-lt"/>
                <a:cs typeface="+mn-lt"/>
              </a:rPr>
              <a:t>маркируют</a:t>
            </a:r>
            <a:r>
              <a:rPr lang="ru-RU">
                <a:ea typeface="+mn-lt"/>
                <a:cs typeface="+mn-lt"/>
              </a:rPr>
              <a:t>. Например, на упаковке зефира нанесено «СТБ 2361», это значит, что показатели качества зефира соответствуют требованиям «СТБ 2361. Изделия кондитерские пастильные. Общие технические условия».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0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824EB1B-72E7-28E0-0172-909474F7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56724"/>
            <a:ext cx="8290010" cy="47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Тема Office</vt:lpstr>
      <vt:lpstr>Пути загрязнения пищевых продуктов и контроль их безопасности</vt:lpstr>
      <vt:lpstr>PowerPoint Presentation</vt:lpstr>
      <vt:lpstr>PowerPoint Presentation</vt:lpstr>
      <vt:lpstr>Контроль безопасности пищевых продуктов.</vt:lpstr>
      <vt:lpstr>Сертификация</vt:lpstr>
      <vt:lpstr>Как проходит сертификация?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2022-11-23T20:49:58Z</dcterms:created>
  <dcterms:modified xsi:type="dcterms:W3CDTF">2022-11-23T21:32:15Z</dcterms:modified>
</cp:coreProperties>
</file>