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3071A-6695-4687-BDF7-5FA3E3B234EC}" v="1019" dt="2022-12-14T21:30:46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arau Maxim" userId="b37c44cc77906811" providerId="Windows Live" clId="Web-{9F33071A-6695-4687-BDF7-5FA3E3B234EC}"/>
    <pc:docChg chg="addSld modSld sldOrd">
      <pc:chgData name="Fedarau Maxim" userId="b37c44cc77906811" providerId="Windows Live" clId="Web-{9F33071A-6695-4687-BDF7-5FA3E3B234EC}" dt="2022-12-14T21:30:46.249" v="986"/>
      <pc:docMkLst>
        <pc:docMk/>
      </pc:docMkLst>
      <pc:sldChg chg="addSp modSp mod setBg addAnim">
        <pc:chgData name="Fedarau Maxim" userId="b37c44cc77906811" providerId="Windows Live" clId="Web-{9F33071A-6695-4687-BDF7-5FA3E3B234EC}" dt="2022-12-14T21:30:46.249" v="986"/>
        <pc:sldMkLst>
          <pc:docMk/>
          <pc:sldMk cId="1351651579" sldId="256"/>
        </pc:sldMkLst>
        <pc:spChg chg="mod or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8" creationId="{88294908-8B00-4F58-BBBA-20F71A40AA9E}"/>
          </ac:spMkLst>
        </pc:spChg>
        <pc:spChg chg="ad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10" creationId="{4364C879-1404-4203-8E9D-CC5DE0A621A2}"/>
          </ac:spMkLst>
        </pc:spChg>
        <pc:spChg chg="ad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12" creationId="{84617302-4B0D-4351-A6BB-6F0930D943AC}"/>
          </ac:spMkLst>
        </pc:spChg>
        <pc:spChg chg="ad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14" creationId="{DA2C7802-C2E0-4218-8F89-8DD7CCD2CD1C}"/>
          </ac:spMkLst>
        </pc:spChg>
        <pc:spChg chg="ad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16" creationId="{A6D7111A-21E5-4EE9-8A78-10E5530F0116}"/>
          </ac:spMkLst>
        </pc:spChg>
        <pc:spChg chg="ad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18" creationId="{A3969E80-A77B-49FC-9122-D89AFD5EE118}"/>
          </ac:spMkLst>
        </pc:spChg>
        <pc:spChg chg="ad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20" creationId="{1849CA57-76BD-4CF2-80BA-D7A46A01B7B1}"/>
          </ac:spMkLst>
        </pc:spChg>
        <pc:spChg chg="ad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22" creationId="{35E9085E-E730-4768-83D4-6CB7E9897153}"/>
          </ac:spMkLst>
        </pc:spChg>
        <pc:spChg chg="ad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24" creationId="{973272FE-A474-4CAE-8CA2-BCC8B476C3F4}"/>
          </ac:spMkLst>
        </pc:spChg>
        <pc:spChg chg="ad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26" creationId="{E07981EA-05A6-437C-88D7-B377B92B031D}"/>
          </ac:spMkLst>
        </pc:spChg>
        <pc:spChg chg="add">
          <ac:chgData name="Fedarau Maxim" userId="b37c44cc77906811" providerId="Windows Live" clId="Web-{9F33071A-6695-4687-BDF7-5FA3E3B234EC}" dt="2022-12-14T21:30:46.249" v="985"/>
          <ac:spMkLst>
            <pc:docMk/>
            <pc:sldMk cId="1351651579" sldId="256"/>
            <ac:spMk id="28" creationId="{15E3C750-986E-4769-B1AE-49289FBEE757}"/>
          </ac:spMkLst>
        </pc:spChg>
      </pc:sldChg>
      <pc:sldChg chg="addSp delSp modSp new mod setBg">
        <pc:chgData name="Fedarau Maxim" userId="b37c44cc77906811" providerId="Windows Live" clId="Web-{9F33071A-6695-4687-BDF7-5FA3E3B234EC}" dt="2022-12-14T21:30:37.405" v="984"/>
        <pc:sldMkLst>
          <pc:docMk/>
          <pc:sldMk cId="4015400460" sldId="257"/>
        </pc:sldMkLst>
        <pc:spChg chg="mod">
          <ac:chgData name="Fedarau Maxim" userId="b37c44cc77906811" providerId="Windows Live" clId="Web-{9F33071A-6695-4687-BDF7-5FA3E3B234EC}" dt="2022-12-14T21:30:37.405" v="984"/>
          <ac:spMkLst>
            <pc:docMk/>
            <pc:sldMk cId="4015400460" sldId="257"/>
            <ac:spMk id="2" creationId="{B48D6659-4A68-F9D1-2D40-0AFA91649941}"/>
          </ac:spMkLst>
        </pc:spChg>
        <pc:spChg chg="mod">
          <ac:chgData name="Fedarau Maxim" userId="b37c44cc77906811" providerId="Windows Live" clId="Web-{9F33071A-6695-4687-BDF7-5FA3E3B234EC}" dt="2022-12-14T21:30:37.405" v="984"/>
          <ac:spMkLst>
            <pc:docMk/>
            <pc:sldMk cId="4015400460" sldId="257"/>
            <ac:spMk id="3" creationId="{0CC7D39C-DE64-6E9E-F1CC-0F6A6EBBD658}"/>
          </ac:spMkLst>
        </pc:spChg>
        <pc:spChg chg="add del">
          <ac:chgData name="Fedarau Maxim" userId="b37c44cc77906811" providerId="Windows Live" clId="Web-{9F33071A-6695-4687-BDF7-5FA3E3B234EC}" dt="2022-12-14T21:30:37.389" v="983"/>
          <ac:spMkLst>
            <pc:docMk/>
            <pc:sldMk cId="4015400460" sldId="257"/>
            <ac:spMk id="8" creationId="{2B566528-1B12-4246-9431-5C2D7D081168}"/>
          </ac:spMkLst>
        </pc:spChg>
        <pc:spChg chg="add del">
          <ac:chgData name="Fedarau Maxim" userId="b37c44cc77906811" providerId="Windows Live" clId="Web-{9F33071A-6695-4687-BDF7-5FA3E3B234EC}" dt="2022-12-14T21:30:37.389" v="983"/>
          <ac:spMkLst>
            <pc:docMk/>
            <pc:sldMk cId="4015400460" sldId="257"/>
            <ac:spMk id="10" creationId="{2E80C965-DB6D-4F81-9E9E-B027384D0BD6}"/>
          </ac:spMkLst>
        </pc:spChg>
        <pc:spChg chg="add del">
          <ac:chgData name="Fedarau Maxim" userId="b37c44cc77906811" providerId="Windows Live" clId="Web-{9F33071A-6695-4687-BDF7-5FA3E3B234EC}" dt="2022-12-14T21:30:37.389" v="983"/>
          <ac:spMkLst>
            <pc:docMk/>
            <pc:sldMk cId="4015400460" sldId="257"/>
            <ac:spMk id="12" creationId="{A580F890-B085-4E95-96AA-55AEBEC5CE6E}"/>
          </ac:spMkLst>
        </pc:spChg>
        <pc:spChg chg="add del">
          <ac:chgData name="Fedarau Maxim" userId="b37c44cc77906811" providerId="Windows Live" clId="Web-{9F33071A-6695-4687-BDF7-5FA3E3B234EC}" dt="2022-12-14T21:30:37.389" v="983"/>
          <ac:spMkLst>
            <pc:docMk/>
            <pc:sldMk cId="4015400460" sldId="257"/>
            <ac:spMk id="14" creationId="{D3F51FEB-38FB-4F6C-9F7B-2F2AFAB65463}"/>
          </ac:spMkLst>
        </pc:spChg>
        <pc:spChg chg="add del">
          <ac:chgData name="Fedarau Maxim" userId="b37c44cc77906811" providerId="Windows Live" clId="Web-{9F33071A-6695-4687-BDF7-5FA3E3B234EC}" dt="2022-12-14T21:30:37.389" v="983"/>
          <ac:spMkLst>
            <pc:docMk/>
            <pc:sldMk cId="4015400460" sldId="257"/>
            <ac:spMk id="16" creationId="{1E547BA6-BAE0-43BB-A7CA-60F69CE252F0}"/>
          </ac:spMkLst>
        </pc:spChg>
        <pc:spChg chg="add">
          <ac:chgData name="Fedarau Maxim" userId="b37c44cc77906811" providerId="Windows Live" clId="Web-{9F33071A-6695-4687-BDF7-5FA3E3B234EC}" dt="2022-12-14T21:30:37.405" v="984"/>
          <ac:spMkLst>
            <pc:docMk/>
            <pc:sldMk cId="4015400460" sldId="257"/>
            <ac:spMk id="18" creationId="{9E914C83-E0D8-4953-92D5-169D28CB43AE}"/>
          </ac:spMkLst>
        </pc:spChg>
        <pc:spChg chg="add">
          <ac:chgData name="Fedarau Maxim" userId="b37c44cc77906811" providerId="Windows Live" clId="Web-{9F33071A-6695-4687-BDF7-5FA3E3B234EC}" dt="2022-12-14T21:30:37.405" v="984"/>
          <ac:spMkLst>
            <pc:docMk/>
            <pc:sldMk cId="4015400460" sldId="257"/>
            <ac:spMk id="19" creationId="{46D6306C-ED4F-4AAE-B4A5-EEA6AFAD726E}"/>
          </ac:spMkLst>
        </pc:spChg>
        <pc:spChg chg="add">
          <ac:chgData name="Fedarau Maxim" userId="b37c44cc77906811" providerId="Windows Live" clId="Web-{9F33071A-6695-4687-BDF7-5FA3E3B234EC}" dt="2022-12-14T21:30:37.405" v="984"/>
          <ac:spMkLst>
            <pc:docMk/>
            <pc:sldMk cId="4015400460" sldId="257"/>
            <ac:spMk id="20" creationId="{3512E083-F550-46AF-8490-767ECFD00CB7}"/>
          </ac:spMkLst>
        </pc:spChg>
        <pc:spChg chg="add">
          <ac:chgData name="Fedarau Maxim" userId="b37c44cc77906811" providerId="Windows Live" clId="Web-{9F33071A-6695-4687-BDF7-5FA3E3B234EC}" dt="2022-12-14T21:30:37.405" v="984"/>
          <ac:spMkLst>
            <pc:docMk/>
            <pc:sldMk cId="4015400460" sldId="257"/>
            <ac:spMk id="21" creationId="{0EC5361D-F897-4856-B945-0455A365EB24}"/>
          </ac:spMkLst>
        </pc:spChg>
        <pc:spChg chg="add">
          <ac:chgData name="Fedarau Maxim" userId="b37c44cc77906811" providerId="Windows Live" clId="Web-{9F33071A-6695-4687-BDF7-5FA3E3B234EC}" dt="2022-12-14T21:30:37.405" v="984"/>
          <ac:spMkLst>
            <pc:docMk/>
            <pc:sldMk cId="4015400460" sldId="257"/>
            <ac:spMk id="22" creationId="{4508C0C5-2268-42B5-B3C8-4D0899E05F8C}"/>
          </ac:spMkLst>
        </pc:spChg>
        <pc:spChg chg="add">
          <ac:chgData name="Fedarau Maxim" userId="b37c44cc77906811" providerId="Windows Live" clId="Web-{9F33071A-6695-4687-BDF7-5FA3E3B234EC}" dt="2022-12-14T21:30:37.405" v="984"/>
          <ac:spMkLst>
            <pc:docMk/>
            <pc:sldMk cId="4015400460" sldId="257"/>
            <ac:spMk id="23" creationId="{141ACBDB-38F8-4B34-8183-BD95B4E55A62}"/>
          </ac:spMkLst>
        </pc:spChg>
        <pc:spChg chg="add">
          <ac:chgData name="Fedarau Maxim" userId="b37c44cc77906811" providerId="Windows Live" clId="Web-{9F33071A-6695-4687-BDF7-5FA3E3B234EC}" dt="2022-12-14T21:30:37.405" v="984"/>
          <ac:spMkLst>
            <pc:docMk/>
            <pc:sldMk cId="4015400460" sldId="257"/>
            <ac:spMk id="24" creationId="{DE00DB52-3455-4E2F-867B-A6D0516E175B}"/>
          </ac:spMkLst>
        </pc:spChg>
      </pc:sldChg>
      <pc:sldChg chg="addSp modSp new mod setBg">
        <pc:chgData name="Fedarau Maxim" userId="b37c44cc77906811" providerId="Windows Live" clId="Web-{9F33071A-6695-4687-BDF7-5FA3E3B234EC}" dt="2022-12-14T21:30:24.217" v="981"/>
        <pc:sldMkLst>
          <pc:docMk/>
          <pc:sldMk cId="3059212442" sldId="258"/>
        </pc:sldMkLst>
        <pc:spChg chg="mod">
          <ac:chgData name="Fedarau Maxim" userId="b37c44cc77906811" providerId="Windows Live" clId="Web-{9F33071A-6695-4687-BDF7-5FA3E3B234EC}" dt="2022-12-14T21:30:24.217" v="981"/>
          <ac:spMkLst>
            <pc:docMk/>
            <pc:sldMk cId="3059212442" sldId="258"/>
            <ac:spMk id="2" creationId="{5FFC7DDC-F394-5ED3-C295-A73247D74BA9}"/>
          </ac:spMkLst>
        </pc:spChg>
        <pc:spChg chg="mod">
          <ac:chgData name="Fedarau Maxim" userId="b37c44cc77906811" providerId="Windows Live" clId="Web-{9F33071A-6695-4687-BDF7-5FA3E3B234EC}" dt="2022-12-14T21:30:24.217" v="981"/>
          <ac:spMkLst>
            <pc:docMk/>
            <pc:sldMk cId="3059212442" sldId="258"/>
            <ac:spMk id="3" creationId="{EA4FE864-27AE-E35A-75B8-F7E06E6D1862}"/>
          </ac:spMkLst>
        </pc:spChg>
        <pc:spChg chg="add">
          <ac:chgData name="Fedarau Maxim" userId="b37c44cc77906811" providerId="Windows Live" clId="Web-{9F33071A-6695-4687-BDF7-5FA3E3B234EC}" dt="2022-12-14T21:30:24.217" v="981"/>
          <ac:spMkLst>
            <pc:docMk/>
            <pc:sldMk cId="3059212442" sldId="258"/>
            <ac:spMk id="8" creationId="{2B566528-1B12-4246-9431-5C2D7D081168}"/>
          </ac:spMkLst>
        </pc:spChg>
        <pc:spChg chg="add">
          <ac:chgData name="Fedarau Maxim" userId="b37c44cc77906811" providerId="Windows Live" clId="Web-{9F33071A-6695-4687-BDF7-5FA3E3B234EC}" dt="2022-12-14T21:30:24.217" v="981"/>
          <ac:spMkLst>
            <pc:docMk/>
            <pc:sldMk cId="3059212442" sldId="258"/>
            <ac:spMk id="10" creationId="{2E80C965-DB6D-4F81-9E9E-B027384D0BD6}"/>
          </ac:spMkLst>
        </pc:spChg>
        <pc:spChg chg="add">
          <ac:chgData name="Fedarau Maxim" userId="b37c44cc77906811" providerId="Windows Live" clId="Web-{9F33071A-6695-4687-BDF7-5FA3E3B234EC}" dt="2022-12-14T21:30:24.217" v="981"/>
          <ac:spMkLst>
            <pc:docMk/>
            <pc:sldMk cId="3059212442" sldId="258"/>
            <ac:spMk id="12" creationId="{A580F890-B085-4E95-96AA-55AEBEC5CE6E}"/>
          </ac:spMkLst>
        </pc:spChg>
        <pc:spChg chg="add">
          <ac:chgData name="Fedarau Maxim" userId="b37c44cc77906811" providerId="Windows Live" clId="Web-{9F33071A-6695-4687-BDF7-5FA3E3B234EC}" dt="2022-12-14T21:30:24.217" v="981"/>
          <ac:spMkLst>
            <pc:docMk/>
            <pc:sldMk cId="3059212442" sldId="258"/>
            <ac:spMk id="14" creationId="{D3F51FEB-38FB-4F6C-9F7B-2F2AFAB65463}"/>
          </ac:spMkLst>
        </pc:spChg>
        <pc:spChg chg="add">
          <ac:chgData name="Fedarau Maxim" userId="b37c44cc77906811" providerId="Windows Live" clId="Web-{9F33071A-6695-4687-BDF7-5FA3E3B234EC}" dt="2022-12-14T21:30:24.217" v="981"/>
          <ac:spMkLst>
            <pc:docMk/>
            <pc:sldMk cId="3059212442" sldId="258"/>
            <ac:spMk id="16" creationId="{1E547BA6-BAE0-43BB-A7CA-60F69CE252F0}"/>
          </ac:spMkLst>
        </pc:spChg>
      </pc:sldChg>
      <pc:sldChg chg="addSp delSp modSp new mod setBg modClrScheme chgLayout">
        <pc:chgData name="Fedarau Maxim" userId="b37c44cc77906811" providerId="Windows Live" clId="Web-{9F33071A-6695-4687-BDF7-5FA3E3B234EC}" dt="2022-12-14T21:23:33.597" v="464"/>
        <pc:sldMkLst>
          <pc:docMk/>
          <pc:sldMk cId="3111978547" sldId="259"/>
        </pc:sldMkLst>
        <pc:spChg chg="del">
          <ac:chgData name="Fedarau Maxim" userId="b37c44cc77906811" providerId="Windows Live" clId="Web-{9F33071A-6695-4687-BDF7-5FA3E3B234EC}" dt="2022-12-14T21:19:18.777" v="296"/>
          <ac:spMkLst>
            <pc:docMk/>
            <pc:sldMk cId="3111978547" sldId="259"/>
            <ac:spMk id="2" creationId="{D185761D-33BE-91D8-1009-FFA34C9FC78E}"/>
          </ac:spMkLst>
        </pc:spChg>
        <pc:spChg chg="del">
          <ac:chgData name="Fedarau Maxim" userId="b37c44cc77906811" providerId="Windows Live" clId="Web-{9F33071A-6695-4687-BDF7-5FA3E3B234EC}" dt="2022-12-14T21:19:18.777" v="296"/>
          <ac:spMkLst>
            <pc:docMk/>
            <pc:sldMk cId="3111978547" sldId="259"/>
            <ac:spMk id="3" creationId="{587C5AB4-E6CD-6FAA-75EC-A9E5E1D35620}"/>
          </ac:spMkLst>
        </pc:spChg>
        <pc:spChg chg="add">
          <ac:chgData name="Fedarau Maxim" userId="b37c44cc77906811" providerId="Windows Live" clId="Web-{9F33071A-6695-4687-BDF7-5FA3E3B234EC}" dt="2022-12-14T21:23:33.597" v="464"/>
          <ac:spMkLst>
            <pc:docMk/>
            <pc:sldMk cId="3111978547" sldId="259"/>
            <ac:spMk id="9" creationId="{F3060C83-F051-4F0E-ABAD-AA0DFC48B218}"/>
          </ac:spMkLst>
        </pc:spChg>
        <pc:spChg chg="add">
          <ac:chgData name="Fedarau Maxim" userId="b37c44cc77906811" providerId="Windows Live" clId="Web-{9F33071A-6695-4687-BDF7-5FA3E3B234EC}" dt="2022-12-14T21:23:33.597" v="464"/>
          <ac:spMkLst>
            <pc:docMk/>
            <pc:sldMk cId="3111978547" sldId="259"/>
            <ac:spMk id="11" creationId="{83C98ABE-055B-441F-B07E-44F97F083C39}"/>
          </ac:spMkLst>
        </pc:spChg>
        <pc:spChg chg="add">
          <ac:chgData name="Fedarau Maxim" userId="b37c44cc77906811" providerId="Windows Live" clId="Web-{9F33071A-6695-4687-BDF7-5FA3E3B234EC}" dt="2022-12-14T21:23:33.597" v="464"/>
          <ac:spMkLst>
            <pc:docMk/>
            <pc:sldMk cId="3111978547" sldId="259"/>
            <ac:spMk id="13" creationId="{29FDB030-9B49-4CED-8CCD-4D99382388AC}"/>
          </ac:spMkLst>
        </pc:spChg>
        <pc:spChg chg="add">
          <ac:chgData name="Fedarau Maxim" userId="b37c44cc77906811" providerId="Windows Live" clId="Web-{9F33071A-6695-4687-BDF7-5FA3E3B234EC}" dt="2022-12-14T21:23:33.597" v="464"/>
          <ac:spMkLst>
            <pc:docMk/>
            <pc:sldMk cId="3111978547" sldId="259"/>
            <ac:spMk id="15" creationId="{3783CA14-24A1-485C-8B30-D6A5D87987AD}"/>
          </ac:spMkLst>
        </pc:spChg>
        <pc:spChg chg="add">
          <ac:chgData name="Fedarau Maxim" userId="b37c44cc77906811" providerId="Windows Live" clId="Web-{9F33071A-6695-4687-BDF7-5FA3E3B234EC}" dt="2022-12-14T21:23:33.597" v="464"/>
          <ac:spMkLst>
            <pc:docMk/>
            <pc:sldMk cId="3111978547" sldId="259"/>
            <ac:spMk id="17" creationId="{9A97C86A-04D6-40F7-AE84-31AB43E6A846}"/>
          </ac:spMkLst>
        </pc:spChg>
        <pc:spChg chg="add">
          <ac:chgData name="Fedarau Maxim" userId="b37c44cc77906811" providerId="Windows Live" clId="Web-{9F33071A-6695-4687-BDF7-5FA3E3B234EC}" dt="2022-12-14T21:23:33.597" v="464"/>
          <ac:spMkLst>
            <pc:docMk/>
            <pc:sldMk cId="3111978547" sldId="259"/>
            <ac:spMk id="19" creationId="{FF9F2414-84E8-453E-B1F3-389FDE8192D9}"/>
          </ac:spMkLst>
        </pc:spChg>
        <pc:spChg chg="add">
          <ac:chgData name="Fedarau Maxim" userId="b37c44cc77906811" providerId="Windows Live" clId="Web-{9F33071A-6695-4687-BDF7-5FA3E3B234EC}" dt="2022-12-14T21:23:33.597" v="464"/>
          <ac:spMkLst>
            <pc:docMk/>
            <pc:sldMk cId="3111978547" sldId="259"/>
            <ac:spMk id="21" creationId="{3ECA69A1-7536-43AC-85EF-C7106179F5ED}"/>
          </ac:spMkLst>
        </pc:spChg>
        <pc:graphicFrameChg chg="add mod modGraphic">
          <ac:chgData name="Fedarau Maxim" userId="b37c44cc77906811" providerId="Windows Live" clId="Web-{9F33071A-6695-4687-BDF7-5FA3E3B234EC}" dt="2022-12-14T21:23:33.597" v="464"/>
          <ac:graphicFrameMkLst>
            <pc:docMk/>
            <pc:sldMk cId="3111978547" sldId="259"/>
            <ac:graphicFrameMk id="4" creationId="{B8418C3F-9137-A83D-ADD5-92FBAB4AF5F6}"/>
          </ac:graphicFrameMkLst>
        </pc:graphicFrameChg>
      </pc:sldChg>
      <pc:sldChg chg="addSp modSp new mod setBg">
        <pc:chgData name="Fedarau Maxim" userId="b37c44cc77906811" providerId="Windows Live" clId="Web-{9F33071A-6695-4687-BDF7-5FA3E3B234EC}" dt="2022-12-14T21:29:25.981" v="976"/>
        <pc:sldMkLst>
          <pc:docMk/>
          <pc:sldMk cId="1574943682" sldId="260"/>
        </pc:sldMkLst>
        <pc:spChg chg="add">
          <ac:chgData name="Fedarau Maxim" userId="b37c44cc77906811" providerId="Windows Live" clId="Web-{9F33071A-6695-4687-BDF7-5FA3E3B234EC}" dt="2022-12-14T21:29:25.981" v="976"/>
          <ac:spMkLst>
            <pc:docMk/>
            <pc:sldMk cId="1574943682" sldId="260"/>
            <ac:spMk id="7" creationId="{F3060C83-F051-4F0E-ABAD-AA0DFC48B218}"/>
          </ac:spMkLst>
        </pc:spChg>
        <pc:spChg chg="add">
          <ac:chgData name="Fedarau Maxim" userId="b37c44cc77906811" providerId="Windows Live" clId="Web-{9F33071A-6695-4687-BDF7-5FA3E3B234EC}" dt="2022-12-14T21:29:25.981" v="976"/>
          <ac:spMkLst>
            <pc:docMk/>
            <pc:sldMk cId="1574943682" sldId="260"/>
            <ac:spMk id="9" creationId="{83C98ABE-055B-441F-B07E-44F97F083C39}"/>
          </ac:spMkLst>
        </pc:spChg>
        <pc:spChg chg="add">
          <ac:chgData name="Fedarau Maxim" userId="b37c44cc77906811" providerId="Windows Live" clId="Web-{9F33071A-6695-4687-BDF7-5FA3E3B234EC}" dt="2022-12-14T21:29:25.981" v="976"/>
          <ac:spMkLst>
            <pc:docMk/>
            <pc:sldMk cId="1574943682" sldId="260"/>
            <ac:spMk id="11" creationId="{29FDB030-9B49-4CED-8CCD-4D99382388AC}"/>
          </ac:spMkLst>
        </pc:spChg>
        <pc:spChg chg="add">
          <ac:chgData name="Fedarau Maxim" userId="b37c44cc77906811" providerId="Windows Live" clId="Web-{9F33071A-6695-4687-BDF7-5FA3E3B234EC}" dt="2022-12-14T21:29:25.981" v="976"/>
          <ac:spMkLst>
            <pc:docMk/>
            <pc:sldMk cId="1574943682" sldId="260"/>
            <ac:spMk id="13" creationId="{3783CA14-24A1-485C-8B30-D6A5D87987AD}"/>
          </ac:spMkLst>
        </pc:spChg>
        <pc:spChg chg="add">
          <ac:chgData name="Fedarau Maxim" userId="b37c44cc77906811" providerId="Windows Live" clId="Web-{9F33071A-6695-4687-BDF7-5FA3E3B234EC}" dt="2022-12-14T21:29:25.981" v="976"/>
          <ac:spMkLst>
            <pc:docMk/>
            <pc:sldMk cId="1574943682" sldId="260"/>
            <ac:spMk id="15" creationId="{9A97C86A-04D6-40F7-AE84-31AB43E6A846}"/>
          </ac:spMkLst>
        </pc:spChg>
        <pc:spChg chg="add">
          <ac:chgData name="Fedarau Maxim" userId="b37c44cc77906811" providerId="Windows Live" clId="Web-{9F33071A-6695-4687-BDF7-5FA3E3B234EC}" dt="2022-12-14T21:29:25.981" v="976"/>
          <ac:spMkLst>
            <pc:docMk/>
            <pc:sldMk cId="1574943682" sldId="260"/>
            <ac:spMk id="17" creationId="{FF9F2414-84E8-453E-B1F3-389FDE8192D9}"/>
          </ac:spMkLst>
        </pc:spChg>
        <pc:spChg chg="add">
          <ac:chgData name="Fedarau Maxim" userId="b37c44cc77906811" providerId="Windows Live" clId="Web-{9F33071A-6695-4687-BDF7-5FA3E3B234EC}" dt="2022-12-14T21:29:25.981" v="976"/>
          <ac:spMkLst>
            <pc:docMk/>
            <pc:sldMk cId="1574943682" sldId="260"/>
            <ac:spMk id="19" creationId="{3ECA69A1-7536-43AC-85EF-C7106179F5ED}"/>
          </ac:spMkLst>
        </pc:spChg>
        <pc:graphicFrameChg chg="add mod modGraphic">
          <ac:chgData name="Fedarau Maxim" userId="b37c44cc77906811" providerId="Windows Live" clId="Web-{9F33071A-6695-4687-BDF7-5FA3E3B234EC}" dt="2022-12-14T21:29:25.981" v="976"/>
          <ac:graphicFrameMkLst>
            <pc:docMk/>
            <pc:sldMk cId="1574943682" sldId="260"/>
            <ac:graphicFrameMk id="2" creationId="{348FE050-0C69-DF6D-BA13-5C43AF486B54}"/>
          </ac:graphicFrameMkLst>
        </pc:graphicFrameChg>
      </pc:sldChg>
      <pc:sldChg chg="addSp modSp new mod ord setBg">
        <pc:chgData name="Fedarau Maxim" userId="b37c44cc77906811" providerId="Windows Live" clId="Web-{9F33071A-6695-4687-BDF7-5FA3E3B234EC}" dt="2022-12-14T21:30:14.451" v="980"/>
        <pc:sldMkLst>
          <pc:docMk/>
          <pc:sldMk cId="2378140509" sldId="261"/>
        </pc:sldMkLst>
        <pc:spChg chg="add">
          <ac:chgData name="Fedarau Maxim" userId="b37c44cc77906811" providerId="Windows Live" clId="Web-{9F33071A-6695-4687-BDF7-5FA3E3B234EC}" dt="2022-12-14T21:30:05.872" v="979"/>
          <ac:spMkLst>
            <pc:docMk/>
            <pc:sldMk cId="2378140509" sldId="261"/>
            <ac:spMk id="7" creationId="{82A5F716-98EF-42EF-A471-87C6DFDCC799}"/>
          </ac:spMkLst>
        </pc:spChg>
        <pc:spChg chg="add">
          <ac:chgData name="Fedarau Maxim" userId="b37c44cc77906811" providerId="Windows Live" clId="Web-{9F33071A-6695-4687-BDF7-5FA3E3B234EC}" dt="2022-12-14T21:30:05.872" v="979"/>
          <ac:spMkLst>
            <pc:docMk/>
            <pc:sldMk cId="2378140509" sldId="261"/>
            <ac:spMk id="9" creationId="{B87687D8-4EF1-4EF2-BF7E-74BB4A3D1806}"/>
          </ac:spMkLst>
        </pc:spChg>
        <pc:picChg chg="add mod">
          <ac:chgData name="Fedarau Maxim" userId="b37c44cc77906811" providerId="Windows Live" clId="Web-{9F33071A-6695-4687-BDF7-5FA3E3B234EC}" dt="2022-12-14T21:30:05.872" v="979"/>
          <ac:picMkLst>
            <pc:docMk/>
            <pc:sldMk cId="2378140509" sldId="261"/>
            <ac:picMk id="2" creationId="{353B5140-F167-BCB1-1D98-61FA2F4ECA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ru-RU" sz="2000">
              <a:solidFill>
                <a:srgbClr val="080808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ru-RU" sz="3600">
                <a:solidFill>
                  <a:srgbClr val="080808"/>
                </a:solidFill>
                <a:cs typeface="Calibri Light"/>
              </a:rPr>
              <a:t>Современные упаковочные материалы</a:t>
            </a:r>
            <a:endParaRPr lang="ru-RU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D6659-4A68-F9D1-2D40-0AFA916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ru-RU" sz="3600">
                <a:cs typeface="Calibri Light"/>
              </a:rPr>
              <a:t>Требования к упаковке</a:t>
            </a:r>
            <a:endParaRPr lang="ru-RU" sz="36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7D39C-DE64-6E9E-F1CC-0F6A6EBB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cs typeface="Calibri"/>
              </a:rPr>
              <a:t>Сохранение качества (ухудшение вкуса, запаха, консистенции и так далее, предотвращение потерь массы и тому подобное)</a:t>
            </a:r>
          </a:p>
          <a:p>
            <a:r>
              <a:rPr lang="ru-RU" sz="2000">
                <a:cs typeface="Calibri"/>
              </a:rPr>
              <a:t>Создание необходимых санитарных условий</a:t>
            </a:r>
          </a:p>
          <a:p>
            <a:r>
              <a:rPr lang="ru-RU" sz="2000">
                <a:cs typeface="Calibri"/>
              </a:rPr>
              <a:t>Удобная при транспортировке и хранении</a:t>
            </a:r>
          </a:p>
          <a:p>
            <a:r>
              <a:rPr lang="ru-RU" sz="2000">
                <a:cs typeface="Calibri"/>
              </a:rPr>
              <a:t>Защита от социальных угроз (например, вскрытия в магазине и тому подобное)</a:t>
            </a:r>
          </a:p>
          <a:p>
            <a:r>
              <a:rPr lang="ru-RU" sz="2000">
                <a:cs typeface="Calibri"/>
              </a:rPr>
              <a:t>Различные информационные аспекты (название товара, состав и тд)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C7DDC-F394-5ED3-C295-A73247D7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>
                <a:cs typeface="Calibri Light"/>
              </a:rPr>
              <a:t>Особенности синтетической упаковки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FE864-27AE-E35A-75B8-F7E06E6D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cs typeface="Calibri"/>
              </a:rPr>
              <a:t>Из-за очень долгого срока разложения материалов требуются специальные методы утилизации, например, сжигание.</a:t>
            </a:r>
          </a:p>
          <a:p>
            <a:r>
              <a:rPr lang="ru-RU" sz="2000">
                <a:cs typeface="Calibri"/>
              </a:rPr>
              <a:t>Экологические проблемы с утилизацией и производством упаковки.</a:t>
            </a:r>
          </a:p>
          <a:p>
            <a:r>
              <a:rPr lang="ru-RU" sz="2000">
                <a:cs typeface="Calibri"/>
              </a:rPr>
              <a:t>Вред здоровью человека. Например, </a:t>
            </a:r>
            <a:r>
              <a:rPr lang="ru-RU" sz="2000">
                <a:ea typeface="+mn-lt"/>
                <a:cs typeface="+mn-lt"/>
              </a:rPr>
              <a:t>в большинстве пластиковых бутылок содержится опасное вещество - Бисфенол A, который негативно воздействует на нервную и репродуктивную системы и вызывает различные заболевания. Кроме того, Бисфенол A присутствует на внутренней поверхности консервов и банок с напитками.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8418C3F-9137-A83D-ADD5-92FBAB4AF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0188"/>
              </p:ext>
            </p:extLst>
          </p:nvPr>
        </p:nvGraphicFramePr>
        <p:xfrm>
          <a:off x="643467" y="944138"/>
          <a:ext cx="10905066" cy="496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1021">
                  <a:extLst>
                    <a:ext uri="{9D8B030D-6E8A-4147-A177-3AD203B41FA5}">
                      <a16:colId xmlns:a16="http://schemas.microsoft.com/office/drawing/2014/main" val="996076627"/>
                    </a:ext>
                  </a:extLst>
                </a:gridCol>
                <a:gridCol w="5094045">
                  <a:extLst>
                    <a:ext uri="{9D8B030D-6E8A-4147-A177-3AD203B41FA5}">
                      <a16:colId xmlns:a16="http://schemas.microsoft.com/office/drawing/2014/main" val="1110794720"/>
                    </a:ext>
                  </a:extLst>
                </a:gridCol>
              </a:tblGrid>
              <a:tr h="5724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1" i="0" u="none" strike="noStrike" noProof="0">
                          <a:latin typeface="Calibri"/>
                        </a:rPr>
                        <a:t>Упаковочный материал</a:t>
                      </a:r>
                      <a:endParaRPr lang="ru-RU" sz="2600"/>
                    </a:p>
                  </a:txBody>
                  <a:tcPr marL="130097" marR="130097" marT="65049" marB="6504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1" i="0" u="none" strike="noStrike" noProof="0">
                          <a:latin typeface="Calibri"/>
                        </a:rPr>
                        <a:t>Время разложения</a:t>
                      </a:r>
                      <a:endParaRPr lang="ru-RU" sz="2600"/>
                    </a:p>
                  </a:txBody>
                  <a:tcPr marL="130097" marR="130097" marT="65049" marB="65049"/>
                </a:tc>
                <a:extLst>
                  <a:ext uri="{0D108BD9-81ED-4DB2-BD59-A6C34878D82A}">
                    <a16:rowId xmlns:a16="http://schemas.microsoft.com/office/drawing/2014/main" val="11591454"/>
                  </a:ext>
                </a:extLst>
              </a:tr>
              <a:tr h="9627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>
                          <a:latin typeface="Calibri"/>
                        </a:rPr>
                        <a:t>Вощеная бумага, упаковка из ламинированного картона</a:t>
                      </a:r>
                      <a:endParaRPr lang="ru-RU" sz="2600"/>
                    </a:p>
                  </a:txBody>
                  <a:tcPr marL="130097" marR="130097" marT="65049" marB="6504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>
                          <a:latin typeface="Calibri"/>
                        </a:rPr>
                        <a:t>5 лет</a:t>
                      </a:r>
                      <a:endParaRPr lang="ru-RU" sz="2600"/>
                    </a:p>
                  </a:txBody>
                  <a:tcPr marL="130097" marR="130097" marT="65049" marB="65049"/>
                </a:tc>
                <a:extLst>
                  <a:ext uri="{0D108BD9-81ED-4DB2-BD59-A6C34878D82A}">
                    <a16:rowId xmlns:a16="http://schemas.microsoft.com/office/drawing/2014/main" val="1221893490"/>
                  </a:ext>
                </a:extLst>
              </a:tr>
              <a:tr h="5724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>
                          <a:latin typeface="Calibri"/>
                        </a:rPr>
                        <a:t>Жестяная (стальная) консервная банка</a:t>
                      </a:r>
                      <a:endParaRPr lang="ru-RU" sz="2600"/>
                    </a:p>
                  </a:txBody>
                  <a:tcPr marL="130097" marR="130097" marT="65049" marB="6504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>
                          <a:latin typeface="Calibri"/>
                        </a:rPr>
                        <a:t>10 лет</a:t>
                      </a:r>
                      <a:endParaRPr lang="ru-RU" sz="2600"/>
                    </a:p>
                  </a:txBody>
                  <a:tcPr marL="130097" marR="130097" marT="65049" marB="65049"/>
                </a:tc>
                <a:extLst>
                  <a:ext uri="{0D108BD9-81ED-4DB2-BD59-A6C34878D82A}">
                    <a16:rowId xmlns:a16="http://schemas.microsoft.com/office/drawing/2014/main" val="1615215921"/>
                  </a:ext>
                </a:extLst>
              </a:tr>
              <a:tr h="5724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>
                          <a:latin typeface="Calibri"/>
                        </a:rPr>
                        <a:t>Алюминиевая банка</a:t>
                      </a:r>
                      <a:endParaRPr lang="ru-RU" sz="2600"/>
                    </a:p>
                  </a:txBody>
                  <a:tcPr marL="130097" marR="130097" marT="65049" marB="6504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>
                          <a:latin typeface="Calibri"/>
                        </a:rPr>
                        <a:t>500 лет</a:t>
                      </a:r>
                      <a:endParaRPr lang="ru-RU" sz="2600"/>
                    </a:p>
                  </a:txBody>
                  <a:tcPr marL="130097" marR="130097" marT="65049" marB="65049"/>
                </a:tc>
                <a:extLst>
                  <a:ext uri="{0D108BD9-81ED-4DB2-BD59-A6C34878D82A}">
                    <a16:rowId xmlns:a16="http://schemas.microsoft.com/office/drawing/2014/main" val="3807156764"/>
                  </a:ext>
                </a:extLst>
              </a:tr>
              <a:tr h="5724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/>
                        <a:t>Полиэтиленовые пакеты</a:t>
                      </a:r>
                      <a:endParaRPr lang="ru-RU" sz="2600"/>
                    </a:p>
                  </a:txBody>
                  <a:tcPr marL="130097" marR="130097" marT="65049" marB="6504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/>
                        <a:t>200—1000 лет</a:t>
                      </a:r>
                      <a:endParaRPr lang="ru-RU" sz="2600"/>
                    </a:p>
                  </a:txBody>
                  <a:tcPr marL="130097" marR="130097" marT="65049" marB="65049"/>
                </a:tc>
                <a:extLst>
                  <a:ext uri="{0D108BD9-81ED-4DB2-BD59-A6C34878D82A}">
                    <a16:rowId xmlns:a16="http://schemas.microsoft.com/office/drawing/2014/main" val="3053328092"/>
                  </a:ext>
                </a:extLst>
              </a:tr>
              <a:tr h="5724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>
                          <a:latin typeface="Calibri"/>
                        </a:rPr>
                        <a:t>Стекло</a:t>
                      </a:r>
                      <a:endParaRPr lang="ru-RU" sz="2600"/>
                    </a:p>
                  </a:txBody>
                  <a:tcPr marL="130097" marR="130097" marT="65049" marB="6504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>
                          <a:latin typeface="Calibri"/>
                        </a:rPr>
                        <a:t>более 1000 лет</a:t>
                      </a:r>
                      <a:endParaRPr lang="ru-RU" sz="2600"/>
                    </a:p>
                  </a:txBody>
                  <a:tcPr marL="130097" marR="130097" marT="65049" marB="65049"/>
                </a:tc>
                <a:extLst>
                  <a:ext uri="{0D108BD9-81ED-4DB2-BD59-A6C34878D82A}">
                    <a16:rowId xmlns:a16="http://schemas.microsoft.com/office/drawing/2014/main" val="4264188203"/>
                  </a:ext>
                </a:extLst>
              </a:tr>
              <a:tr h="5724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/>
                        <a:t>Древесина</a:t>
                      </a:r>
                      <a:endParaRPr lang="ru-RU" sz="2600"/>
                    </a:p>
                  </a:txBody>
                  <a:tcPr marL="130097" marR="130097" marT="65049" marB="6504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>
                          <a:latin typeface="Calibri"/>
                        </a:rPr>
                        <a:t>1</a:t>
                      </a:r>
                      <a:r>
                        <a:rPr lang="ru-RU" sz="2600" b="0" i="0" u="none" strike="noStrike" noProof="0"/>
                        <a:t>—</a:t>
                      </a:r>
                      <a:r>
                        <a:rPr lang="ru-RU" sz="2600" b="0" i="0" u="none" strike="noStrike" noProof="0">
                          <a:latin typeface="Calibri"/>
                        </a:rPr>
                        <a:t>10 лет</a:t>
                      </a:r>
                    </a:p>
                  </a:txBody>
                  <a:tcPr marL="130097" marR="130097" marT="65049" marB="65049"/>
                </a:tc>
                <a:extLst>
                  <a:ext uri="{0D108BD9-81ED-4DB2-BD59-A6C34878D82A}">
                    <a16:rowId xmlns:a16="http://schemas.microsoft.com/office/drawing/2014/main" val="3775878130"/>
                  </a:ext>
                </a:extLst>
              </a:tr>
              <a:tr h="5724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>
                          <a:latin typeface="Calibri"/>
                        </a:rPr>
                        <a:t>Бумага</a:t>
                      </a:r>
                      <a:endParaRPr lang="ru-RU" sz="2600"/>
                    </a:p>
                  </a:txBody>
                  <a:tcPr marL="130097" marR="130097" marT="65049" marB="6504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600" b="0" i="0" u="none" strike="noStrike" noProof="0">
                          <a:latin typeface="Calibri"/>
                        </a:rPr>
                        <a:t>1 месяц </a:t>
                      </a:r>
                    </a:p>
                  </a:txBody>
                  <a:tcPr marL="130097" marR="130097" marT="65049" marB="65049"/>
                </a:tc>
                <a:extLst>
                  <a:ext uri="{0D108BD9-81ED-4DB2-BD59-A6C34878D82A}">
                    <a16:rowId xmlns:a16="http://schemas.microsoft.com/office/drawing/2014/main" val="2120833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9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48FE050-0C69-DF6D-BA13-5C43AF486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1369"/>
              </p:ext>
            </p:extLst>
          </p:nvPr>
        </p:nvGraphicFramePr>
        <p:xfrm>
          <a:off x="643467" y="739294"/>
          <a:ext cx="10905067" cy="537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452">
                  <a:extLst>
                    <a:ext uri="{9D8B030D-6E8A-4147-A177-3AD203B41FA5}">
                      <a16:colId xmlns:a16="http://schemas.microsoft.com/office/drawing/2014/main" val="735352966"/>
                    </a:ext>
                  </a:extLst>
                </a:gridCol>
                <a:gridCol w="5517615">
                  <a:extLst>
                    <a:ext uri="{9D8B030D-6E8A-4147-A177-3AD203B41FA5}">
                      <a16:colId xmlns:a16="http://schemas.microsoft.com/office/drawing/2014/main" val="1426171113"/>
                    </a:ext>
                  </a:extLst>
                </a:gridCol>
              </a:tblGrid>
              <a:tr h="5307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/>
                        <a:t>Экологическая упаковка</a:t>
                      </a:r>
                    </a:p>
                  </a:txBody>
                  <a:tcPr marL="120615" marR="120615" marT="60307" marB="60307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Особенности</a:t>
                      </a:r>
                    </a:p>
                  </a:txBody>
                  <a:tcPr marL="120615" marR="120615" marT="60307" marB="60307"/>
                </a:tc>
                <a:extLst>
                  <a:ext uri="{0D108BD9-81ED-4DB2-BD59-A6C34878D82A}">
                    <a16:rowId xmlns:a16="http://schemas.microsoft.com/office/drawing/2014/main" val="77020291"/>
                  </a:ext>
                </a:extLst>
              </a:tr>
              <a:tr h="1254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err="1"/>
                        <a:t>Биоразлагаемые</a:t>
                      </a:r>
                      <a:r>
                        <a:rPr lang="ru-RU" sz="2400"/>
                        <a:t> полимеры</a:t>
                      </a:r>
                    </a:p>
                  </a:txBody>
                  <a:tcPr marL="120615" marR="120615" marT="60307" marB="603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/>
                        <a:t>- Легкая разрушаемость</a:t>
                      </a:r>
                      <a:br>
                        <a:rPr lang="ru-RU" sz="2400"/>
                      </a:br>
                      <a:r>
                        <a:rPr lang="ru-RU" sz="2400"/>
                        <a:t>- Широкое производство и применение</a:t>
                      </a:r>
                    </a:p>
                  </a:txBody>
                  <a:tcPr marL="120615" marR="120615" marT="60307" marB="60307"/>
                </a:tc>
                <a:extLst>
                  <a:ext uri="{0D108BD9-81ED-4DB2-BD59-A6C34878D82A}">
                    <a16:rowId xmlns:a16="http://schemas.microsoft.com/office/drawing/2014/main" val="3113070526"/>
                  </a:ext>
                </a:extLst>
              </a:tr>
              <a:tr h="1254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/>
                        <a:t>Крафт-бумага</a:t>
                      </a:r>
                    </a:p>
                  </a:txBody>
                  <a:tcPr marL="120615" marR="120615" marT="60307" marB="603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/>
                        <a:t>- Срок разложения около 1 года.</a:t>
                      </a:r>
                      <a:br>
                        <a:rPr lang="ru-RU" sz="2400"/>
                      </a:br>
                      <a:r>
                        <a:rPr lang="ru-RU" sz="2400"/>
                        <a:t>- Хороший и прочный материал.</a:t>
                      </a:r>
                      <a:br>
                        <a:rPr lang="ru-RU" sz="2400"/>
                      </a:br>
                      <a:r>
                        <a:rPr lang="ru-RU" sz="2400"/>
                        <a:t>- Разнообразный внешний вид.</a:t>
                      </a:r>
                    </a:p>
                  </a:txBody>
                  <a:tcPr marL="120615" marR="120615" marT="60307" marB="60307"/>
                </a:tc>
                <a:extLst>
                  <a:ext uri="{0D108BD9-81ED-4DB2-BD59-A6C34878D82A}">
                    <a16:rowId xmlns:a16="http://schemas.microsoft.com/office/drawing/2014/main" val="1032273356"/>
                  </a:ext>
                </a:extLst>
              </a:tr>
              <a:tr h="23399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/>
                        <a:t>Съедобная упаковка</a:t>
                      </a:r>
                    </a:p>
                  </a:txBody>
                  <a:tcPr marL="120615" marR="120615" marT="60307" marB="603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/>
                        <a:t>- Отлично усваивается организмом.</a:t>
                      </a:r>
                      <a:br>
                        <a:rPr lang="ru-RU" sz="2400"/>
                      </a:br>
                      <a:r>
                        <a:rPr lang="ru-RU" sz="2400"/>
                        <a:t>- Увеличивает срок хранения продуктов.</a:t>
                      </a:r>
                      <a:br>
                        <a:rPr lang="ru-RU" sz="2400"/>
                      </a:br>
                      <a:r>
                        <a:rPr lang="ru-RU" sz="2400"/>
                        <a:t>- Можно съесть (состоит из крахмала и пищевых полимеров на основе воды).</a:t>
                      </a:r>
                    </a:p>
                  </a:txBody>
                  <a:tcPr marL="120615" marR="120615" marT="60307" marB="60307"/>
                </a:tc>
                <a:extLst>
                  <a:ext uri="{0D108BD9-81ED-4DB2-BD59-A6C34878D82A}">
                    <a16:rowId xmlns:a16="http://schemas.microsoft.com/office/drawing/2014/main" val="141205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94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53B5140-F167-BCB1-1D98-61FA2F4EC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47"/>
          <a:stretch/>
        </p:blipFill>
        <p:spPr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81405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Современные упаковочные материалы</vt:lpstr>
      <vt:lpstr>Требования к упаковке</vt:lpstr>
      <vt:lpstr>Особенности синтетической упаковки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121</cp:revision>
  <dcterms:created xsi:type="dcterms:W3CDTF">2022-12-14T21:08:12Z</dcterms:created>
  <dcterms:modified xsi:type="dcterms:W3CDTF">2022-12-14T21:30:46Z</dcterms:modified>
</cp:coreProperties>
</file>