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C00755-B869-4237-A164-420E7A940ED0}" v="1179" dt="2022-11-30T21:05:30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arau Maxim" userId="b37c44cc77906811" providerId="Windows Live" clId="Web-{CAC00755-B869-4237-A164-420E7A940ED0}"/>
    <pc:docChg chg="addSld delSld modSld addMainMaster delMainMaster">
      <pc:chgData name="Fedarau Maxim" userId="b37c44cc77906811" providerId="Windows Live" clId="Web-{CAC00755-B869-4237-A164-420E7A940ED0}" dt="2022-11-30T21:05:30.181" v="1165" actId="1076"/>
      <pc:docMkLst>
        <pc:docMk/>
      </pc:docMkLst>
      <pc:sldChg chg="addSp delSp modSp mod setBg modClrScheme addAnim chgLayout">
        <pc:chgData name="Fedarau Maxim" userId="b37c44cc77906811" providerId="Windows Live" clId="Web-{CAC00755-B869-4237-A164-420E7A940ED0}" dt="2022-11-30T20:23:16.854" v="109" actId="20577"/>
        <pc:sldMkLst>
          <pc:docMk/>
          <pc:sldMk cId="1351651579" sldId="256"/>
        </pc:sldMkLst>
        <pc:spChg chg="mod">
          <ac:chgData name="Fedarau Maxim" userId="b37c44cc77906811" providerId="Windows Live" clId="Web-{CAC00755-B869-4237-A164-420E7A940ED0}" dt="2022-11-30T20:13:28.058" v="54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Fedarau Maxim" userId="b37c44cc77906811" providerId="Windows Live" clId="Web-{CAC00755-B869-4237-A164-420E7A940ED0}" dt="2022-11-30T20:23:16.854" v="109" actId="20577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Fedarau Maxim" userId="b37c44cc77906811" providerId="Windows Live" clId="Web-{CAC00755-B869-4237-A164-420E7A940ED0}" dt="2022-11-30T20:13:28.058" v="54"/>
          <ac:spMkLst>
            <pc:docMk/>
            <pc:sldMk cId="1351651579" sldId="256"/>
            <ac:spMk id="8" creationId="{01EA1F0E-CDCD-4DB2-8404-78A53728C7C8}"/>
          </ac:spMkLst>
        </pc:spChg>
        <pc:spChg chg="add del">
          <ac:chgData name="Fedarau Maxim" userId="b37c44cc77906811" providerId="Windows Live" clId="Web-{CAC00755-B869-4237-A164-420E7A940ED0}" dt="2022-11-30T20:13:28.058" v="54"/>
          <ac:spMkLst>
            <pc:docMk/>
            <pc:sldMk cId="1351651579" sldId="256"/>
            <ac:spMk id="10" creationId="{DE8A7E9B-3161-4AE7-B85C-EE3D7786D549}"/>
          </ac:spMkLst>
        </pc:spChg>
        <pc:spChg chg="add">
          <ac:chgData name="Fedarau Maxim" userId="b37c44cc77906811" providerId="Windows Live" clId="Web-{CAC00755-B869-4237-A164-420E7A940ED0}" dt="2022-11-30T20:13:28.058" v="54"/>
          <ac:spMkLst>
            <pc:docMk/>
            <pc:sldMk cId="1351651579" sldId="256"/>
            <ac:spMk id="20" creationId="{4905C695-F54E-4EF8-8AEF-811D460E7AFE}"/>
          </ac:spMkLst>
        </pc:spChg>
        <pc:spChg chg="add">
          <ac:chgData name="Fedarau Maxim" userId="b37c44cc77906811" providerId="Windows Live" clId="Web-{CAC00755-B869-4237-A164-420E7A940ED0}" dt="2022-11-30T20:13:28.058" v="54"/>
          <ac:spMkLst>
            <pc:docMk/>
            <pc:sldMk cId="1351651579" sldId="256"/>
            <ac:spMk id="22" creationId="{485CD2A3-2099-476E-9A85-55DC735FA2B7}"/>
          </ac:spMkLst>
        </pc:spChg>
        <pc:grpChg chg="add del">
          <ac:chgData name="Fedarau Maxim" userId="b37c44cc77906811" providerId="Windows Live" clId="Web-{CAC00755-B869-4237-A164-420E7A940ED0}" dt="2022-11-30T20:13:28.058" v="54"/>
          <ac:grpSpMkLst>
            <pc:docMk/>
            <pc:sldMk cId="1351651579" sldId="256"/>
            <ac:grpSpMk id="12" creationId="{B46BF9D8-B659-4C32-ADAC-0DE33D1845C6}"/>
          </ac:grpSpMkLst>
        </pc:grpChg>
        <pc:grpChg chg="add">
          <ac:chgData name="Fedarau Maxim" userId="b37c44cc77906811" providerId="Windows Live" clId="Web-{CAC00755-B869-4237-A164-420E7A940ED0}" dt="2022-11-30T20:13:28.058" v="54"/>
          <ac:grpSpMkLst>
            <pc:docMk/>
            <pc:sldMk cId="1351651579" sldId="256"/>
            <ac:grpSpMk id="24" creationId="{E92979E8-2E86-433E-A7E4-5F102E45A8EE}"/>
          </ac:grpSpMkLst>
        </pc:grpChg>
      </pc:sldChg>
      <pc:sldChg chg="modSp new">
        <pc:chgData name="Fedarau Maxim" userId="b37c44cc77906811" providerId="Windows Live" clId="Web-{CAC00755-B869-4237-A164-420E7A940ED0}" dt="2022-11-30T20:15:31.420" v="85" actId="14100"/>
        <pc:sldMkLst>
          <pc:docMk/>
          <pc:sldMk cId="1584339026" sldId="257"/>
        </pc:sldMkLst>
        <pc:spChg chg="mod">
          <ac:chgData name="Fedarau Maxim" userId="b37c44cc77906811" providerId="Windows Live" clId="Web-{CAC00755-B869-4237-A164-420E7A940ED0}" dt="2022-11-30T20:15:31.420" v="85" actId="14100"/>
          <ac:spMkLst>
            <pc:docMk/>
            <pc:sldMk cId="1584339026" sldId="257"/>
            <ac:spMk id="2" creationId="{5DC895B7-A74B-EC21-FF2D-F278A8AA4565}"/>
          </ac:spMkLst>
        </pc:spChg>
        <pc:spChg chg="mod">
          <ac:chgData name="Fedarau Maxim" userId="b37c44cc77906811" providerId="Windows Live" clId="Web-{CAC00755-B869-4237-A164-420E7A940ED0}" dt="2022-11-30T20:14:48.654" v="70" actId="20577"/>
          <ac:spMkLst>
            <pc:docMk/>
            <pc:sldMk cId="1584339026" sldId="257"/>
            <ac:spMk id="3" creationId="{5AE1EDF1-0D96-4112-8867-FFC84A4E6ED4}"/>
          </ac:spMkLst>
        </pc:spChg>
      </pc:sldChg>
      <pc:sldChg chg="addSp delSp modSp new mod setBg">
        <pc:chgData name="Fedarau Maxim" userId="b37c44cc77906811" providerId="Windows Live" clId="Web-{CAC00755-B869-4237-A164-420E7A940ED0}" dt="2022-11-30T20:18:18.924" v="97"/>
        <pc:sldMkLst>
          <pc:docMk/>
          <pc:sldMk cId="2211382844" sldId="258"/>
        </pc:sldMkLst>
        <pc:spChg chg="del mod">
          <ac:chgData name="Fedarau Maxim" userId="b37c44cc77906811" providerId="Windows Live" clId="Web-{CAC00755-B869-4237-A164-420E7A940ED0}" dt="2022-11-30T20:17:03.985" v="91"/>
          <ac:spMkLst>
            <pc:docMk/>
            <pc:sldMk cId="2211382844" sldId="258"/>
            <ac:spMk id="2" creationId="{D88E46AC-EEBA-EF3F-06BC-150568C73247}"/>
          </ac:spMkLst>
        </pc:spChg>
        <pc:spChg chg="del mod">
          <ac:chgData name="Fedarau Maxim" userId="b37c44cc77906811" providerId="Windows Live" clId="Web-{CAC00755-B869-4237-A164-420E7A940ED0}" dt="2022-11-30T20:17:02.438" v="90"/>
          <ac:spMkLst>
            <pc:docMk/>
            <pc:sldMk cId="2211382844" sldId="258"/>
            <ac:spMk id="3" creationId="{0967C1DB-526D-B641-EE79-5B761D561F60}"/>
          </ac:spMkLst>
        </pc:spChg>
        <pc:spChg chg="add del">
          <ac:chgData name="Fedarau Maxim" userId="b37c44cc77906811" providerId="Windows Live" clId="Web-{CAC00755-B869-4237-A164-420E7A940ED0}" dt="2022-11-30T20:18:18.924" v="97"/>
          <ac:spMkLst>
            <pc:docMk/>
            <pc:sldMk cId="2211382844" sldId="258"/>
            <ac:spMk id="8" creationId="{DD8EACB7-D372-470B-B76E-A829D00310CD}"/>
          </ac:spMkLst>
        </pc:spChg>
        <pc:spChg chg="add del">
          <ac:chgData name="Fedarau Maxim" userId="b37c44cc77906811" providerId="Windows Live" clId="Web-{CAC00755-B869-4237-A164-420E7A940ED0}" dt="2022-11-30T20:17:29.157" v="92"/>
          <ac:spMkLst>
            <pc:docMk/>
            <pc:sldMk cId="2211382844" sldId="258"/>
            <ac:spMk id="10" creationId="{FDCD62BB-F134-412E-AF5B-602B0445849B}"/>
          </ac:spMkLst>
        </pc:spChg>
        <pc:spChg chg="add del">
          <ac:chgData name="Fedarau Maxim" userId="b37c44cc77906811" providerId="Windows Live" clId="Web-{CAC00755-B869-4237-A164-420E7A940ED0}" dt="2022-11-30T20:18:18.924" v="96"/>
          <ac:spMkLst>
            <pc:docMk/>
            <pc:sldMk cId="2211382844" sldId="258"/>
            <ac:spMk id="13" creationId="{9EB54D17-3792-403D-9127-495845021D2B}"/>
          </ac:spMkLst>
        </pc:spChg>
        <pc:spChg chg="add del">
          <ac:chgData name="Fedarau Maxim" userId="b37c44cc77906811" providerId="Windows Live" clId="Web-{CAC00755-B869-4237-A164-420E7A940ED0}" dt="2022-11-30T20:18:18.924" v="96"/>
          <ac:spMkLst>
            <pc:docMk/>
            <pc:sldMk cId="2211382844" sldId="258"/>
            <ac:spMk id="15" creationId="{F023288D-6BA3-4B09-B8EC-0B09654F324A}"/>
          </ac:spMkLst>
        </pc:spChg>
        <pc:spChg chg="add del">
          <ac:chgData name="Fedarau Maxim" userId="b37c44cc77906811" providerId="Windows Live" clId="Web-{CAC00755-B869-4237-A164-420E7A940ED0}" dt="2022-11-30T20:18:18.924" v="96"/>
          <ac:spMkLst>
            <pc:docMk/>
            <pc:sldMk cId="2211382844" sldId="258"/>
            <ac:spMk id="17" creationId="{493106FA-B71B-42AE-A389-B4121EA6145C}"/>
          </ac:spMkLst>
        </pc:spChg>
        <pc:spChg chg="add">
          <ac:chgData name="Fedarau Maxim" userId="b37c44cc77906811" providerId="Windows Live" clId="Web-{CAC00755-B869-4237-A164-420E7A940ED0}" dt="2022-11-30T20:18:18.924" v="97"/>
          <ac:spMkLst>
            <pc:docMk/>
            <pc:sldMk cId="2211382844" sldId="258"/>
            <ac:spMk id="19" creationId="{9EB54D17-3792-403D-9127-495845021D2B}"/>
          </ac:spMkLst>
        </pc:spChg>
        <pc:spChg chg="add">
          <ac:chgData name="Fedarau Maxim" userId="b37c44cc77906811" providerId="Windows Live" clId="Web-{CAC00755-B869-4237-A164-420E7A940ED0}" dt="2022-11-30T20:18:18.924" v="97"/>
          <ac:spMkLst>
            <pc:docMk/>
            <pc:sldMk cId="2211382844" sldId="258"/>
            <ac:spMk id="20" creationId="{05FB7726-C6A8-44D0-B179-A65DE454D836}"/>
          </ac:spMkLst>
        </pc:spChg>
        <pc:grpChg chg="add del">
          <ac:chgData name="Fedarau Maxim" userId="b37c44cc77906811" providerId="Windows Live" clId="Web-{CAC00755-B869-4237-A164-420E7A940ED0}" dt="2022-11-30T20:17:02.438" v="89"/>
          <ac:grpSpMkLst>
            <pc:docMk/>
            <pc:sldMk cId="2211382844" sldId="258"/>
            <ac:grpSpMk id="12" creationId="{F1732D3A-CFF0-45BE-AD79-F83D0272C6C6}"/>
          </ac:grpSpMkLst>
        </pc:grpChg>
        <pc:picChg chg="add mod">
          <ac:chgData name="Fedarau Maxim" userId="b37c44cc77906811" providerId="Windows Live" clId="Web-{CAC00755-B869-4237-A164-420E7A940ED0}" dt="2022-11-30T20:18:18.924" v="97"/>
          <ac:picMkLst>
            <pc:docMk/>
            <pc:sldMk cId="2211382844" sldId="258"/>
            <ac:picMk id="4" creationId="{BDBD74AC-1F2D-3E7E-B160-715ED31E25F0}"/>
          </ac:picMkLst>
        </pc:picChg>
      </pc:sldChg>
      <pc:sldChg chg="addSp delSp modSp new mod setBg">
        <pc:chgData name="Fedarau Maxim" userId="b37c44cc77906811" providerId="Windows Live" clId="Web-{CAC00755-B869-4237-A164-420E7A940ED0}" dt="2022-11-30T20:20:30.568" v="107"/>
        <pc:sldMkLst>
          <pc:docMk/>
          <pc:sldMk cId="623503971" sldId="259"/>
        </pc:sldMkLst>
        <pc:spChg chg="del mod">
          <ac:chgData name="Fedarau Maxim" userId="b37c44cc77906811" providerId="Windows Live" clId="Web-{CAC00755-B869-4237-A164-420E7A940ED0}" dt="2022-11-30T20:18:30.362" v="102"/>
          <ac:spMkLst>
            <pc:docMk/>
            <pc:sldMk cId="623503971" sldId="259"/>
            <ac:spMk id="2" creationId="{94FA08A2-2763-9E90-04E8-5002393EC710}"/>
          </ac:spMkLst>
        </pc:spChg>
        <pc:spChg chg="del mod">
          <ac:chgData name="Fedarau Maxim" userId="b37c44cc77906811" providerId="Windows Live" clId="Web-{CAC00755-B869-4237-A164-420E7A940ED0}" dt="2022-11-30T20:18:30.362" v="101"/>
          <ac:spMkLst>
            <pc:docMk/>
            <pc:sldMk cId="623503971" sldId="259"/>
            <ac:spMk id="3" creationId="{7C8D9E5F-6CFC-84EE-C99C-C475D8BD8C86}"/>
          </ac:spMkLst>
        </pc:spChg>
        <pc:spChg chg="add del">
          <ac:chgData name="Fedarau Maxim" userId="b37c44cc77906811" providerId="Windows Live" clId="Web-{CAC00755-B869-4237-A164-420E7A940ED0}" dt="2022-11-30T20:20:30.568" v="107"/>
          <ac:spMkLst>
            <pc:docMk/>
            <pc:sldMk cId="623503971" sldId="259"/>
            <ac:spMk id="8" creationId="{DD8EACB7-D372-470B-B76E-A829D00310CD}"/>
          </ac:spMkLst>
        </pc:spChg>
        <pc:spChg chg="add del">
          <ac:chgData name="Fedarau Maxim" userId="b37c44cc77906811" providerId="Windows Live" clId="Web-{CAC00755-B869-4237-A164-420E7A940ED0}" dt="2022-11-30T20:18:30.362" v="103"/>
          <ac:spMkLst>
            <pc:docMk/>
            <pc:sldMk cId="623503971" sldId="259"/>
            <ac:spMk id="10" creationId="{FDCD62BB-F134-412E-AF5B-602B0445849B}"/>
          </ac:spMkLst>
        </pc:spChg>
        <pc:spChg chg="add">
          <ac:chgData name="Fedarau Maxim" userId="b37c44cc77906811" providerId="Windows Live" clId="Web-{CAC00755-B869-4237-A164-420E7A940ED0}" dt="2022-11-30T20:20:30.568" v="107"/>
          <ac:spMkLst>
            <pc:docMk/>
            <pc:sldMk cId="623503971" sldId="259"/>
            <ac:spMk id="13" creationId="{9EB54D17-3792-403D-9127-495845021D2B}"/>
          </ac:spMkLst>
        </pc:spChg>
        <pc:spChg chg="add">
          <ac:chgData name="Fedarau Maxim" userId="b37c44cc77906811" providerId="Windows Live" clId="Web-{CAC00755-B869-4237-A164-420E7A940ED0}" dt="2022-11-30T20:20:30.568" v="107"/>
          <ac:spMkLst>
            <pc:docMk/>
            <pc:sldMk cId="623503971" sldId="259"/>
            <ac:spMk id="15" creationId="{05FB7726-C6A8-44D0-B179-A65DE454D836}"/>
          </ac:spMkLst>
        </pc:spChg>
        <pc:spChg chg="add">
          <ac:chgData name="Fedarau Maxim" userId="b37c44cc77906811" providerId="Windows Live" clId="Web-{CAC00755-B869-4237-A164-420E7A940ED0}" dt="2022-11-30T20:20:30.568" v="107"/>
          <ac:spMkLst>
            <pc:docMk/>
            <pc:sldMk cId="623503971" sldId="259"/>
            <ac:spMk id="17" creationId="{6CA79669-85CF-4A8E-9B66-F63A5C5B570B}"/>
          </ac:spMkLst>
        </pc:spChg>
        <pc:grpChg chg="add del">
          <ac:chgData name="Fedarau Maxim" userId="b37c44cc77906811" providerId="Windows Live" clId="Web-{CAC00755-B869-4237-A164-420E7A940ED0}" dt="2022-11-30T20:18:30.346" v="100"/>
          <ac:grpSpMkLst>
            <pc:docMk/>
            <pc:sldMk cId="623503971" sldId="259"/>
            <ac:grpSpMk id="12" creationId="{F1732D3A-CFF0-45BE-AD79-F83D0272C6C6}"/>
          </ac:grpSpMkLst>
        </pc:grpChg>
        <pc:picChg chg="add mod">
          <ac:chgData name="Fedarau Maxim" userId="b37c44cc77906811" providerId="Windows Live" clId="Web-{CAC00755-B869-4237-A164-420E7A940ED0}" dt="2022-11-30T20:20:30.568" v="107"/>
          <ac:picMkLst>
            <pc:docMk/>
            <pc:sldMk cId="623503971" sldId="259"/>
            <ac:picMk id="4" creationId="{C239432C-477B-70BB-CA34-141173EE1035}"/>
          </ac:picMkLst>
        </pc:picChg>
      </pc:sldChg>
      <pc:sldChg chg="modSp new">
        <pc:chgData name="Fedarau Maxim" userId="b37c44cc77906811" providerId="Windows Live" clId="Web-{CAC00755-B869-4237-A164-420E7A940ED0}" dt="2022-11-30T21:03:59.054" v="1161" actId="20577"/>
        <pc:sldMkLst>
          <pc:docMk/>
          <pc:sldMk cId="1776803414" sldId="260"/>
        </pc:sldMkLst>
        <pc:spChg chg="mod">
          <ac:chgData name="Fedarau Maxim" userId="b37c44cc77906811" providerId="Windows Live" clId="Web-{CAC00755-B869-4237-A164-420E7A940ED0}" dt="2022-11-30T21:03:59.054" v="1161" actId="20577"/>
          <ac:spMkLst>
            <pc:docMk/>
            <pc:sldMk cId="1776803414" sldId="260"/>
            <ac:spMk id="2" creationId="{BDA67CC4-4341-EC80-79DF-DFA78B5ACA12}"/>
          </ac:spMkLst>
        </pc:spChg>
        <pc:spChg chg="mod">
          <ac:chgData name="Fedarau Maxim" userId="b37c44cc77906811" providerId="Windows Live" clId="Web-{CAC00755-B869-4237-A164-420E7A940ED0}" dt="2022-11-30T20:24:39.512" v="125" actId="20577"/>
          <ac:spMkLst>
            <pc:docMk/>
            <pc:sldMk cId="1776803414" sldId="260"/>
            <ac:spMk id="3" creationId="{EBEFFD5F-78A0-CF1F-CB41-3C7D3C0F3D7F}"/>
          </ac:spMkLst>
        </pc:spChg>
      </pc:sldChg>
      <pc:sldChg chg="modSp new">
        <pc:chgData name="Fedarau Maxim" userId="b37c44cc77906811" providerId="Windows Live" clId="Web-{CAC00755-B869-4237-A164-420E7A940ED0}" dt="2022-11-30T21:04:27.617" v="1162" actId="20577"/>
        <pc:sldMkLst>
          <pc:docMk/>
          <pc:sldMk cId="2653877831" sldId="261"/>
        </pc:sldMkLst>
        <pc:spChg chg="mod">
          <ac:chgData name="Fedarau Maxim" userId="b37c44cc77906811" providerId="Windows Live" clId="Web-{CAC00755-B869-4237-A164-420E7A940ED0}" dt="2022-11-30T21:04:27.617" v="1162" actId="20577"/>
          <ac:spMkLst>
            <pc:docMk/>
            <pc:sldMk cId="2653877831" sldId="261"/>
            <ac:spMk id="2" creationId="{15EBA557-E292-2D53-10FA-9F4DE7761488}"/>
          </ac:spMkLst>
        </pc:spChg>
        <pc:spChg chg="mod">
          <ac:chgData name="Fedarau Maxim" userId="b37c44cc77906811" providerId="Windows Live" clId="Web-{CAC00755-B869-4237-A164-420E7A940ED0}" dt="2022-11-30T20:32:29.055" v="422" actId="20577"/>
          <ac:spMkLst>
            <pc:docMk/>
            <pc:sldMk cId="2653877831" sldId="261"/>
            <ac:spMk id="3" creationId="{18508E78-4849-E6E0-F91B-BDBC949ED060}"/>
          </ac:spMkLst>
        </pc:spChg>
      </pc:sldChg>
      <pc:sldChg chg="addSp delSp new del">
        <pc:chgData name="Fedarau Maxim" userId="b37c44cc77906811" providerId="Windows Live" clId="Web-{CAC00755-B869-4237-A164-420E7A940ED0}" dt="2022-11-30T20:32:53.571" v="429"/>
        <pc:sldMkLst>
          <pc:docMk/>
          <pc:sldMk cId="1102857387" sldId="262"/>
        </pc:sldMkLst>
        <pc:spChg chg="add del">
          <ac:chgData name="Fedarau Maxim" userId="b37c44cc77906811" providerId="Windows Live" clId="Web-{CAC00755-B869-4237-A164-420E7A940ED0}" dt="2022-11-30T20:32:53.180" v="428"/>
          <ac:spMkLst>
            <pc:docMk/>
            <pc:sldMk cId="1102857387" sldId="262"/>
            <ac:spMk id="2" creationId="{BFBDDECF-19E9-B36B-01FB-3E96D84921EE}"/>
          </ac:spMkLst>
        </pc:spChg>
        <pc:spChg chg="add del">
          <ac:chgData name="Fedarau Maxim" userId="b37c44cc77906811" providerId="Windows Live" clId="Web-{CAC00755-B869-4237-A164-420E7A940ED0}" dt="2022-11-30T20:32:52.508" v="427"/>
          <ac:spMkLst>
            <pc:docMk/>
            <pc:sldMk cId="1102857387" sldId="262"/>
            <ac:spMk id="3" creationId="{8CEEAA56-A9EC-5985-1B34-2320D90A939F}"/>
          </ac:spMkLst>
        </pc:spChg>
      </pc:sldChg>
      <pc:sldChg chg="addSp delSp modSp new mod setBg">
        <pc:chgData name="Fedarau Maxim" userId="b37c44cc77906811" providerId="Windows Live" clId="Web-{CAC00755-B869-4237-A164-420E7A940ED0}" dt="2022-11-30T20:33:18.415" v="437"/>
        <pc:sldMkLst>
          <pc:docMk/>
          <pc:sldMk cId="4086496830" sldId="262"/>
        </pc:sldMkLst>
        <pc:spChg chg="del mod">
          <ac:chgData name="Fedarau Maxim" userId="b37c44cc77906811" providerId="Windows Live" clId="Web-{CAC00755-B869-4237-A164-420E7A940ED0}" dt="2022-11-30T20:33:14.556" v="434"/>
          <ac:spMkLst>
            <pc:docMk/>
            <pc:sldMk cId="4086496830" sldId="262"/>
            <ac:spMk id="2" creationId="{35F97B21-2C27-971F-53D8-C1D43EBD675C}"/>
          </ac:spMkLst>
        </pc:spChg>
        <pc:spChg chg="del mod">
          <ac:chgData name="Fedarau Maxim" userId="b37c44cc77906811" providerId="Windows Live" clId="Web-{CAC00755-B869-4237-A164-420E7A940ED0}" dt="2022-11-30T20:33:14.556" v="433"/>
          <ac:spMkLst>
            <pc:docMk/>
            <pc:sldMk cId="4086496830" sldId="262"/>
            <ac:spMk id="3" creationId="{31D6F698-035E-B546-75AA-0D286D6AF7A5}"/>
          </ac:spMkLst>
        </pc:spChg>
        <pc:spChg chg="add del">
          <ac:chgData name="Fedarau Maxim" userId="b37c44cc77906811" providerId="Windows Live" clId="Web-{CAC00755-B869-4237-A164-420E7A940ED0}" dt="2022-11-30T20:33:18.415" v="437"/>
          <ac:spMkLst>
            <pc:docMk/>
            <pc:sldMk cId="4086496830" sldId="262"/>
            <ac:spMk id="8" creationId="{DD8EACB7-D372-470B-B76E-A829D00310CD}"/>
          </ac:spMkLst>
        </pc:spChg>
        <pc:spChg chg="add del">
          <ac:chgData name="Fedarau Maxim" userId="b37c44cc77906811" providerId="Windows Live" clId="Web-{CAC00755-B869-4237-A164-420E7A940ED0}" dt="2022-11-30T20:33:14.556" v="435"/>
          <ac:spMkLst>
            <pc:docMk/>
            <pc:sldMk cId="4086496830" sldId="262"/>
            <ac:spMk id="10" creationId="{FDCD62BB-F134-412E-AF5B-602B0445849B}"/>
          </ac:spMkLst>
        </pc:spChg>
        <pc:spChg chg="add">
          <ac:chgData name="Fedarau Maxim" userId="b37c44cc77906811" providerId="Windows Live" clId="Web-{CAC00755-B869-4237-A164-420E7A940ED0}" dt="2022-11-30T20:33:18.415" v="437"/>
          <ac:spMkLst>
            <pc:docMk/>
            <pc:sldMk cId="4086496830" sldId="262"/>
            <ac:spMk id="13" creationId="{9EB54D17-3792-403D-9127-495845021D2B}"/>
          </ac:spMkLst>
        </pc:spChg>
        <pc:spChg chg="add">
          <ac:chgData name="Fedarau Maxim" userId="b37c44cc77906811" providerId="Windows Live" clId="Web-{CAC00755-B869-4237-A164-420E7A940ED0}" dt="2022-11-30T20:33:18.415" v="437"/>
          <ac:spMkLst>
            <pc:docMk/>
            <pc:sldMk cId="4086496830" sldId="262"/>
            <ac:spMk id="15" creationId="{05FB7726-C6A8-44D0-B179-A65DE454D836}"/>
          </ac:spMkLst>
        </pc:spChg>
        <pc:grpChg chg="add del">
          <ac:chgData name="Fedarau Maxim" userId="b37c44cc77906811" providerId="Windows Live" clId="Web-{CAC00755-B869-4237-A164-420E7A940ED0}" dt="2022-11-30T20:33:14.556" v="432"/>
          <ac:grpSpMkLst>
            <pc:docMk/>
            <pc:sldMk cId="4086496830" sldId="262"/>
            <ac:grpSpMk id="12" creationId="{F1732D3A-CFF0-45BE-AD79-F83D0272C6C6}"/>
          </ac:grpSpMkLst>
        </pc:grpChg>
        <pc:picChg chg="add mod">
          <ac:chgData name="Fedarau Maxim" userId="b37c44cc77906811" providerId="Windows Live" clId="Web-{CAC00755-B869-4237-A164-420E7A940ED0}" dt="2022-11-30T20:33:18.415" v="437"/>
          <ac:picMkLst>
            <pc:docMk/>
            <pc:sldMk cId="4086496830" sldId="262"/>
            <ac:picMk id="4" creationId="{458FBC5F-C24F-8197-AE0C-4C79A19AE1F1}"/>
          </ac:picMkLst>
        </pc:picChg>
      </pc:sldChg>
      <pc:sldChg chg="addSp modSp new mod setBg">
        <pc:chgData name="Fedarau Maxim" userId="b37c44cc77906811" providerId="Windows Live" clId="Web-{CAC00755-B869-4237-A164-420E7A940ED0}" dt="2022-11-30T20:35:24.668" v="492" actId="1076"/>
        <pc:sldMkLst>
          <pc:docMk/>
          <pc:sldMk cId="1936234512" sldId="263"/>
        </pc:sldMkLst>
        <pc:spChg chg="mod">
          <ac:chgData name="Fedarau Maxim" userId="b37c44cc77906811" providerId="Windows Live" clId="Web-{CAC00755-B869-4237-A164-420E7A940ED0}" dt="2022-11-30T20:35:24.668" v="492" actId="1076"/>
          <ac:spMkLst>
            <pc:docMk/>
            <pc:sldMk cId="1936234512" sldId="263"/>
            <ac:spMk id="2" creationId="{0D2F3370-0D31-34CC-DC83-2508F0AD7D7F}"/>
          </ac:spMkLst>
        </pc:spChg>
        <pc:spChg chg="mod">
          <ac:chgData name="Fedarau Maxim" userId="b37c44cc77906811" providerId="Windows Live" clId="Web-{CAC00755-B869-4237-A164-420E7A940ED0}" dt="2022-11-30T20:34:27.698" v="474" actId="20577"/>
          <ac:spMkLst>
            <pc:docMk/>
            <pc:sldMk cId="1936234512" sldId="263"/>
            <ac:spMk id="3" creationId="{DEEB8EB7-66E2-8C51-4B6A-A083DFAD7F13}"/>
          </ac:spMkLst>
        </pc:spChg>
        <pc:spChg chg="add">
          <ac:chgData name="Fedarau Maxim" userId="b37c44cc77906811" providerId="Windows Live" clId="Web-{CAC00755-B869-4237-A164-420E7A940ED0}" dt="2022-11-30T20:34:16.432" v="465"/>
          <ac:spMkLst>
            <pc:docMk/>
            <pc:sldMk cId="1936234512" sldId="263"/>
            <ac:spMk id="8" creationId="{DD8EACB7-D372-470B-B76E-A829D00310CD}"/>
          </ac:spMkLst>
        </pc:spChg>
        <pc:spChg chg="add">
          <ac:chgData name="Fedarau Maxim" userId="b37c44cc77906811" providerId="Windows Live" clId="Web-{CAC00755-B869-4237-A164-420E7A940ED0}" dt="2022-11-30T20:34:16.432" v="465"/>
          <ac:spMkLst>
            <pc:docMk/>
            <pc:sldMk cId="1936234512" sldId="263"/>
            <ac:spMk id="10" creationId="{FDCD62BB-F134-412E-AF5B-602B0445849B}"/>
          </ac:spMkLst>
        </pc:spChg>
        <pc:grpChg chg="add">
          <ac:chgData name="Fedarau Maxim" userId="b37c44cc77906811" providerId="Windows Live" clId="Web-{CAC00755-B869-4237-A164-420E7A940ED0}" dt="2022-11-30T20:34:16.432" v="465"/>
          <ac:grpSpMkLst>
            <pc:docMk/>
            <pc:sldMk cId="1936234512" sldId="263"/>
            <ac:grpSpMk id="12" creationId="{F1732D3A-CFF0-45BE-AD79-F83D0272C6C6}"/>
          </ac:grpSpMkLst>
        </pc:grpChg>
      </pc:sldChg>
      <pc:sldChg chg="addSp delSp modSp new mod setBg">
        <pc:chgData name="Fedarau Maxim" userId="b37c44cc77906811" providerId="Windows Live" clId="Web-{CAC00755-B869-4237-A164-420E7A940ED0}" dt="2022-11-30T20:39:20.315" v="550" actId="1076"/>
        <pc:sldMkLst>
          <pc:docMk/>
          <pc:sldMk cId="2483679120" sldId="264"/>
        </pc:sldMkLst>
        <pc:spChg chg="mod">
          <ac:chgData name="Fedarau Maxim" userId="b37c44cc77906811" providerId="Windows Live" clId="Web-{CAC00755-B869-4237-A164-420E7A940ED0}" dt="2022-11-30T20:39:20.315" v="550" actId="1076"/>
          <ac:spMkLst>
            <pc:docMk/>
            <pc:sldMk cId="2483679120" sldId="264"/>
            <ac:spMk id="2" creationId="{2B40E669-85DA-B9F7-46A1-FE34A529F2AF}"/>
          </ac:spMkLst>
        </pc:spChg>
        <pc:spChg chg="del mod">
          <ac:chgData name="Fedarau Maxim" userId="b37c44cc77906811" providerId="Windows Live" clId="Web-{CAC00755-B869-4237-A164-420E7A940ED0}" dt="2022-11-30T20:38:01.282" v="533"/>
          <ac:spMkLst>
            <pc:docMk/>
            <pc:sldMk cId="2483679120" sldId="264"/>
            <ac:spMk id="3" creationId="{1DE78613-8AA2-5EA9-F9DF-050C09D9998C}"/>
          </ac:spMkLst>
        </pc:spChg>
        <pc:spChg chg="add del">
          <ac:chgData name="Fedarau Maxim" userId="b37c44cc77906811" providerId="Windows Live" clId="Web-{CAC00755-B869-4237-A164-420E7A940ED0}" dt="2022-11-30T20:38:50.142" v="542"/>
          <ac:spMkLst>
            <pc:docMk/>
            <pc:sldMk cId="2483679120" sldId="264"/>
            <ac:spMk id="10" creationId="{DD8EACB7-D372-470B-B76E-A829D00310CD}"/>
          </ac:spMkLst>
        </pc:spChg>
        <pc:spChg chg="add del">
          <ac:chgData name="Fedarau Maxim" userId="b37c44cc77906811" providerId="Windows Live" clId="Web-{CAC00755-B869-4237-A164-420E7A940ED0}" dt="2022-11-30T20:38:50.142" v="542"/>
          <ac:spMkLst>
            <pc:docMk/>
            <pc:sldMk cId="2483679120" sldId="264"/>
            <ac:spMk id="12" creationId="{C7EA4B13-46D3-41EE-95DA-7B2100DE940B}"/>
          </ac:spMkLst>
        </pc:spChg>
        <pc:spChg chg="add">
          <ac:chgData name="Fedarau Maxim" userId="b37c44cc77906811" providerId="Windows Live" clId="Web-{CAC00755-B869-4237-A164-420E7A940ED0}" dt="2022-11-30T20:38:50.158" v="543"/>
          <ac:spMkLst>
            <pc:docMk/>
            <pc:sldMk cId="2483679120" sldId="264"/>
            <ac:spMk id="19" creationId="{4905C695-F54E-4EF8-8AEF-811D460E7AFE}"/>
          </ac:spMkLst>
        </pc:spChg>
        <pc:spChg chg="add">
          <ac:chgData name="Fedarau Maxim" userId="b37c44cc77906811" providerId="Windows Live" clId="Web-{CAC00755-B869-4237-A164-420E7A940ED0}" dt="2022-11-30T20:38:50.158" v="543"/>
          <ac:spMkLst>
            <pc:docMk/>
            <pc:sldMk cId="2483679120" sldId="264"/>
            <ac:spMk id="20" creationId="{485CD2A3-2099-476E-9A85-55DC735FA2B7}"/>
          </ac:spMkLst>
        </pc:spChg>
        <pc:grpChg chg="add del">
          <ac:chgData name="Fedarau Maxim" userId="b37c44cc77906811" providerId="Windows Live" clId="Web-{CAC00755-B869-4237-A164-420E7A940ED0}" dt="2022-11-30T20:38:50.142" v="542"/>
          <ac:grpSpMkLst>
            <pc:docMk/>
            <pc:sldMk cId="2483679120" sldId="264"/>
            <ac:grpSpMk id="14" creationId="{DCEEEBE1-DC7B-4168-90C6-DB88876E30DD}"/>
          </ac:grpSpMkLst>
        </pc:grpChg>
        <pc:grpChg chg="add">
          <ac:chgData name="Fedarau Maxim" userId="b37c44cc77906811" providerId="Windows Live" clId="Web-{CAC00755-B869-4237-A164-420E7A940ED0}" dt="2022-11-30T20:38:50.158" v="543"/>
          <ac:grpSpMkLst>
            <pc:docMk/>
            <pc:sldMk cId="2483679120" sldId="264"/>
            <ac:grpSpMk id="21" creationId="{E92979E8-2E86-433E-A7E4-5F102E45A8EE}"/>
          </ac:grpSpMkLst>
        </pc:grpChg>
        <pc:picChg chg="add del mod">
          <ac:chgData name="Fedarau Maxim" userId="b37c44cc77906811" providerId="Windows Live" clId="Web-{CAC00755-B869-4237-A164-420E7A940ED0}" dt="2022-11-30T20:38:31.923" v="537"/>
          <ac:picMkLst>
            <pc:docMk/>
            <pc:sldMk cId="2483679120" sldId="264"/>
            <ac:picMk id="4" creationId="{47EA32E8-0905-B412-AC42-56171DFC58B1}"/>
          </ac:picMkLst>
        </pc:picChg>
        <pc:picChg chg="add mod">
          <ac:chgData name="Fedarau Maxim" userId="b37c44cc77906811" providerId="Windows Live" clId="Web-{CAC00755-B869-4237-A164-420E7A940ED0}" dt="2022-11-30T20:38:50.158" v="543"/>
          <ac:picMkLst>
            <pc:docMk/>
            <pc:sldMk cId="2483679120" sldId="264"/>
            <ac:picMk id="5" creationId="{F5F120FE-15A0-BEE9-A884-09191E6FC01E}"/>
          </ac:picMkLst>
        </pc:picChg>
        <pc:picChg chg="add del mod">
          <ac:chgData name="Fedarau Maxim" userId="b37c44cc77906811" providerId="Windows Live" clId="Web-{CAC00755-B869-4237-A164-420E7A940ED0}" dt="2022-11-30T20:38:43.470" v="540"/>
          <ac:picMkLst>
            <pc:docMk/>
            <pc:sldMk cId="2483679120" sldId="264"/>
            <ac:picMk id="6" creationId="{EA97659E-278F-9303-D0AD-0FF17D08D876}"/>
          </ac:picMkLst>
        </pc:picChg>
      </pc:sldChg>
      <pc:sldChg chg="new del">
        <pc:chgData name="Fedarau Maxim" userId="b37c44cc77906811" providerId="Windows Live" clId="Web-{CAC00755-B869-4237-A164-420E7A940ED0}" dt="2022-11-30T20:39:47.487" v="553"/>
        <pc:sldMkLst>
          <pc:docMk/>
          <pc:sldMk cId="3269728993" sldId="265"/>
        </pc:sldMkLst>
      </pc:sldChg>
      <pc:sldChg chg="addSp delSp modSp add replId">
        <pc:chgData name="Fedarau Maxim" userId="b37c44cc77906811" providerId="Windows Live" clId="Web-{CAC00755-B869-4237-A164-420E7A940ED0}" dt="2022-11-30T20:46:43.013" v="625" actId="1076"/>
        <pc:sldMkLst>
          <pc:docMk/>
          <pc:sldMk cId="171547658" sldId="266"/>
        </pc:sldMkLst>
        <pc:spChg chg="mod">
          <ac:chgData name="Fedarau Maxim" userId="b37c44cc77906811" providerId="Windows Live" clId="Web-{CAC00755-B869-4237-A164-420E7A940ED0}" dt="2022-11-30T20:46:43.013" v="625" actId="1076"/>
          <ac:spMkLst>
            <pc:docMk/>
            <pc:sldMk cId="171547658" sldId="266"/>
            <ac:spMk id="2" creationId="{2B40E669-85DA-B9F7-46A1-FE34A529F2AF}"/>
          </ac:spMkLst>
        </pc:spChg>
        <pc:spChg chg="del">
          <ac:chgData name="Fedarau Maxim" userId="b37c44cc77906811" providerId="Windows Live" clId="Web-{CAC00755-B869-4237-A164-420E7A940ED0}" dt="2022-11-30T20:41:24.912" v="614"/>
          <ac:spMkLst>
            <pc:docMk/>
            <pc:sldMk cId="171547658" sldId="266"/>
            <ac:spMk id="19" creationId="{4905C695-F54E-4EF8-8AEF-811D460E7AFE}"/>
          </ac:spMkLst>
        </pc:spChg>
        <pc:spChg chg="del">
          <ac:chgData name="Fedarau Maxim" userId="b37c44cc77906811" providerId="Windows Live" clId="Web-{CAC00755-B869-4237-A164-420E7A940ED0}" dt="2022-11-30T20:41:24.912" v="614"/>
          <ac:spMkLst>
            <pc:docMk/>
            <pc:sldMk cId="171547658" sldId="266"/>
            <ac:spMk id="20" creationId="{485CD2A3-2099-476E-9A85-55DC735FA2B7}"/>
          </ac:spMkLst>
        </pc:spChg>
        <pc:spChg chg="add">
          <ac:chgData name="Fedarau Maxim" userId="b37c44cc77906811" providerId="Windows Live" clId="Web-{CAC00755-B869-4237-A164-420E7A940ED0}" dt="2022-11-30T20:41:24.912" v="614"/>
          <ac:spMkLst>
            <pc:docMk/>
            <pc:sldMk cId="171547658" sldId="266"/>
            <ac:spMk id="26" creationId="{4905C695-F54E-4EF8-8AEF-811D460E7AFE}"/>
          </ac:spMkLst>
        </pc:spChg>
        <pc:spChg chg="add">
          <ac:chgData name="Fedarau Maxim" userId="b37c44cc77906811" providerId="Windows Live" clId="Web-{CAC00755-B869-4237-A164-420E7A940ED0}" dt="2022-11-30T20:41:24.912" v="614"/>
          <ac:spMkLst>
            <pc:docMk/>
            <pc:sldMk cId="171547658" sldId="266"/>
            <ac:spMk id="28" creationId="{485CD2A3-2099-476E-9A85-55DC735FA2B7}"/>
          </ac:spMkLst>
        </pc:spChg>
        <pc:grpChg chg="del">
          <ac:chgData name="Fedarau Maxim" userId="b37c44cc77906811" providerId="Windows Live" clId="Web-{CAC00755-B869-4237-A164-420E7A940ED0}" dt="2022-11-30T20:41:24.912" v="614"/>
          <ac:grpSpMkLst>
            <pc:docMk/>
            <pc:sldMk cId="171547658" sldId="266"/>
            <ac:grpSpMk id="21" creationId="{E92979E8-2E86-433E-A7E4-5F102E45A8EE}"/>
          </ac:grpSpMkLst>
        </pc:grpChg>
        <pc:grpChg chg="add">
          <ac:chgData name="Fedarau Maxim" userId="b37c44cc77906811" providerId="Windows Live" clId="Web-{CAC00755-B869-4237-A164-420E7A940ED0}" dt="2022-11-30T20:41:24.912" v="614"/>
          <ac:grpSpMkLst>
            <pc:docMk/>
            <pc:sldMk cId="171547658" sldId="266"/>
            <ac:grpSpMk id="30" creationId="{E92979E8-2E86-433E-A7E4-5F102E45A8EE}"/>
          </ac:grpSpMkLst>
        </pc:grpChg>
        <pc:picChg chg="add mod">
          <ac:chgData name="Fedarau Maxim" userId="b37c44cc77906811" providerId="Windows Live" clId="Web-{CAC00755-B869-4237-A164-420E7A940ED0}" dt="2022-11-30T20:41:24.912" v="614"/>
          <ac:picMkLst>
            <pc:docMk/>
            <pc:sldMk cId="171547658" sldId="266"/>
            <ac:picMk id="3" creationId="{B1F9AEA9-3AA1-1B1A-9A84-E60C7A578B1F}"/>
          </ac:picMkLst>
        </pc:picChg>
        <pc:picChg chg="add del mod">
          <ac:chgData name="Fedarau Maxim" userId="b37c44cc77906811" providerId="Windows Live" clId="Web-{CAC00755-B869-4237-A164-420E7A940ED0}" dt="2022-11-30T20:46:25.700" v="619"/>
          <ac:picMkLst>
            <pc:docMk/>
            <pc:sldMk cId="171547658" sldId="266"/>
            <ac:picMk id="4" creationId="{357B8F30-656C-B1F4-9B3C-0ADFC5E398F5}"/>
          </ac:picMkLst>
        </pc:picChg>
        <pc:picChg chg="del">
          <ac:chgData name="Fedarau Maxim" userId="b37c44cc77906811" providerId="Windows Live" clId="Web-{CAC00755-B869-4237-A164-420E7A940ED0}" dt="2022-11-30T20:41:18.724" v="611"/>
          <ac:picMkLst>
            <pc:docMk/>
            <pc:sldMk cId="171547658" sldId="266"/>
            <ac:picMk id="5" creationId="{F5F120FE-15A0-BEE9-A884-09191E6FC01E}"/>
          </ac:picMkLst>
        </pc:picChg>
      </pc:sldChg>
      <pc:sldChg chg="addSp delSp modSp add replId">
        <pc:chgData name="Fedarau Maxim" userId="b37c44cc77906811" providerId="Windows Live" clId="Web-{CAC00755-B869-4237-A164-420E7A940ED0}" dt="2022-11-30T20:50:14.518" v="758" actId="1076"/>
        <pc:sldMkLst>
          <pc:docMk/>
          <pc:sldMk cId="3640317558" sldId="267"/>
        </pc:sldMkLst>
        <pc:spChg chg="mod">
          <ac:chgData name="Fedarau Maxim" userId="b37c44cc77906811" providerId="Windows Live" clId="Web-{CAC00755-B869-4237-A164-420E7A940ED0}" dt="2022-11-30T20:50:14.518" v="758" actId="1076"/>
          <ac:spMkLst>
            <pc:docMk/>
            <pc:sldMk cId="3640317558" sldId="267"/>
            <ac:spMk id="2" creationId="{2B40E669-85DA-B9F7-46A1-FE34A529F2AF}"/>
          </ac:spMkLst>
        </pc:spChg>
        <pc:spChg chg="del">
          <ac:chgData name="Fedarau Maxim" userId="b37c44cc77906811" providerId="Windows Live" clId="Web-{CAC00755-B869-4237-A164-420E7A940ED0}" dt="2022-11-30T20:49:52.940" v="752"/>
          <ac:spMkLst>
            <pc:docMk/>
            <pc:sldMk cId="3640317558" sldId="267"/>
            <ac:spMk id="26" creationId="{4905C695-F54E-4EF8-8AEF-811D460E7AFE}"/>
          </ac:spMkLst>
        </pc:spChg>
        <pc:spChg chg="del">
          <ac:chgData name="Fedarau Maxim" userId="b37c44cc77906811" providerId="Windows Live" clId="Web-{CAC00755-B869-4237-A164-420E7A940ED0}" dt="2022-11-30T20:49:52.940" v="752"/>
          <ac:spMkLst>
            <pc:docMk/>
            <pc:sldMk cId="3640317558" sldId="267"/>
            <ac:spMk id="28" creationId="{485CD2A3-2099-476E-9A85-55DC735FA2B7}"/>
          </ac:spMkLst>
        </pc:spChg>
        <pc:spChg chg="add">
          <ac:chgData name="Fedarau Maxim" userId="b37c44cc77906811" providerId="Windows Live" clId="Web-{CAC00755-B869-4237-A164-420E7A940ED0}" dt="2022-11-30T20:49:52.940" v="752"/>
          <ac:spMkLst>
            <pc:docMk/>
            <pc:sldMk cId="3640317558" sldId="267"/>
            <ac:spMk id="38" creationId="{4905C695-F54E-4EF8-8AEF-811D460E7AFE}"/>
          </ac:spMkLst>
        </pc:spChg>
        <pc:spChg chg="add">
          <ac:chgData name="Fedarau Maxim" userId="b37c44cc77906811" providerId="Windows Live" clId="Web-{CAC00755-B869-4237-A164-420E7A940ED0}" dt="2022-11-30T20:49:52.940" v="752"/>
          <ac:spMkLst>
            <pc:docMk/>
            <pc:sldMk cId="3640317558" sldId="267"/>
            <ac:spMk id="40" creationId="{485CD2A3-2099-476E-9A85-55DC735FA2B7}"/>
          </ac:spMkLst>
        </pc:spChg>
        <pc:grpChg chg="del">
          <ac:chgData name="Fedarau Maxim" userId="b37c44cc77906811" providerId="Windows Live" clId="Web-{CAC00755-B869-4237-A164-420E7A940ED0}" dt="2022-11-30T20:49:52.940" v="752"/>
          <ac:grpSpMkLst>
            <pc:docMk/>
            <pc:sldMk cId="3640317558" sldId="267"/>
            <ac:grpSpMk id="30" creationId="{E92979E8-2E86-433E-A7E4-5F102E45A8EE}"/>
          </ac:grpSpMkLst>
        </pc:grpChg>
        <pc:grpChg chg="add">
          <ac:chgData name="Fedarau Maxim" userId="b37c44cc77906811" providerId="Windows Live" clId="Web-{CAC00755-B869-4237-A164-420E7A940ED0}" dt="2022-11-30T20:49:52.940" v="752"/>
          <ac:grpSpMkLst>
            <pc:docMk/>
            <pc:sldMk cId="3640317558" sldId="267"/>
            <ac:grpSpMk id="42" creationId="{E92979E8-2E86-433E-A7E4-5F102E45A8EE}"/>
          </ac:grpSpMkLst>
        </pc:grpChg>
        <pc:picChg chg="del">
          <ac:chgData name="Fedarau Maxim" userId="b37c44cc77906811" providerId="Windows Live" clId="Web-{CAC00755-B869-4237-A164-420E7A940ED0}" dt="2022-11-30T20:49:42.580" v="749"/>
          <ac:picMkLst>
            <pc:docMk/>
            <pc:sldMk cId="3640317558" sldId="267"/>
            <ac:picMk id="3" creationId="{B1F9AEA9-3AA1-1B1A-9A84-E60C7A578B1F}"/>
          </ac:picMkLst>
        </pc:picChg>
        <pc:picChg chg="add mod">
          <ac:chgData name="Fedarau Maxim" userId="b37c44cc77906811" providerId="Windows Live" clId="Web-{CAC00755-B869-4237-A164-420E7A940ED0}" dt="2022-11-30T20:49:52.940" v="752"/>
          <ac:picMkLst>
            <pc:docMk/>
            <pc:sldMk cId="3640317558" sldId="267"/>
            <ac:picMk id="4" creationId="{292B9F54-FADC-AD91-E846-751A3D3E7F68}"/>
          </ac:picMkLst>
        </pc:picChg>
      </pc:sldChg>
      <pc:sldChg chg="addSp delSp modSp add replId">
        <pc:chgData name="Fedarau Maxim" userId="b37c44cc77906811" providerId="Windows Live" clId="Web-{CAC00755-B869-4237-A164-420E7A940ED0}" dt="2022-11-30T21:05:30.181" v="1165" actId="1076"/>
        <pc:sldMkLst>
          <pc:docMk/>
          <pc:sldMk cId="1494740532" sldId="268"/>
        </pc:sldMkLst>
        <pc:spChg chg="mod">
          <ac:chgData name="Fedarau Maxim" userId="b37c44cc77906811" providerId="Windows Live" clId="Web-{CAC00755-B869-4237-A164-420E7A940ED0}" dt="2022-11-30T21:05:30.181" v="1165" actId="1076"/>
          <ac:spMkLst>
            <pc:docMk/>
            <pc:sldMk cId="1494740532" sldId="268"/>
            <ac:spMk id="2" creationId="{2B40E669-85DA-B9F7-46A1-FE34A529F2AF}"/>
          </ac:spMkLst>
        </pc:spChg>
        <pc:spChg chg="del">
          <ac:chgData name="Fedarau Maxim" userId="b37c44cc77906811" providerId="Windows Live" clId="Web-{CAC00755-B869-4237-A164-420E7A940ED0}" dt="2022-11-30T20:57:44.779" v="825"/>
          <ac:spMkLst>
            <pc:docMk/>
            <pc:sldMk cId="1494740532" sldId="268"/>
            <ac:spMk id="38" creationId="{4905C695-F54E-4EF8-8AEF-811D460E7AFE}"/>
          </ac:spMkLst>
        </pc:spChg>
        <pc:spChg chg="del">
          <ac:chgData name="Fedarau Maxim" userId="b37c44cc77906811" providerId="Windows Live" clId="Web-{CAC00755-B869-4237-A164-420E7A940ED0}" dt="2022-11-30T20:57:44.779" v="825"/>
          <ac:spMkLst>
            <pc:docMk/>
            <pc:sldMk cId="1494740532" sldId="268"/>
            <ac:spMk id="40" creationId="{485CD2A3-2099-476E-9A85-55DC735FA2B7}"/>
          </ac:spMkLst>
        </pc:spChg>
        <pc:spChg chg="add">
          <ac:chgData name="Fedarau Maxim" userId="b37c44cc77906811" providerId="Windows Live" clId="Web-{CAC00755-B869-4237-A164-420E7A940ED0}" dt="2022-11-30T20:57:44.779" v="825"/>
          <ac:spMkLst>
            <pc:docMk/>
            <pc:sldMk cId="1494740532" sldId="268"/>
            <ac:spMk id="50" creationId="{4905C695-F54E-4EF8-8AEF-811D460E7AFE}"/>
          </ac:spMkLst>
        </pc:spChg>
        <pc:spChg chg="add">
          <ac:chgData name="Fedarau Maxim" userId="b37c44cc77906811" providerId="Windows Live" clId="Web-{CAC00755-B869-4237-A164-420E7A940ED0}" dt="2022-11-30T20:57:44.779" v="825"/>
          <ac:spMkLst>
            <pc:docMk/>
            <pc:sldMk cId="1494740532" sldId="268"/>
            <ac:spMk id="52" creationId="{485CD2A3-2099-476E-9A85-55DC735FA2B7}"/>
          </ac:spMkLst>
        </pc:spChg>
        <pc:grpChg chg="del">
          <ac:chgData name="Fedarau Maxim" userId="b37c44cc77906811" providerId="Windows Live" clId="Web-{CAC00755-B869-4237-A164-420E7A940ED0}" dt="2022-11-30T20:57:44.779" v="825"/>
          <ac:grpSpMkLst>
            <pc:docMk/>
            <pc:sldMk cId="1494740532" sldId="268"/>
            <ac:grpSpMk id="42" creationId="{E92979E8-2E86-433E-A7E4-5F102E45A8EE}"/>
          </ac:grpSpMkLst>
        </pc:grpChg>
        <pc:grpChg chg="add">
          <ac:chgData name="Fedarau Maxim" userId="b37c44cc77906811" providerId="Windows Live" clId="Web-{CAC00755-B869-4237-A164-420E7A940ED0}" dt="2022-11-30T20:57:44.779" v="825"/>
          <ac:grpSpMkLst>
            <pc:docMk/>
            <pc:sldMk cId="1494740532" sldId="268"/>
            <ac:grpSpMk id="54" creationId="{E92979E8-2E86-433E-A7E4-5F102E45A8EE}"/>
          </ac:grpSpMkLst>
        </pc:grpChg>
        <pc:picChg chg="add mod">
          <ac:chgData name="Fedarau Maxim" userId="b37c44cc77906811" providerId="Windows Live" clId="Web-{CAC00755-B869-4237-A164-420E7A940ED0}" dt="2022-11-30T20:57:44.779" v="825"/>
          <ac:picMkLst>
            <pc:docMk/>
            <pc:sldMk cId="1494740532" sldId="268"/>
            <ac:picMk id="3" creationId="{93FCEEA2-8F80-D2FA-BBF7-219F19FBEFB7}"/>
          </ac:picMkLst>
        </pc:picChg>
        <pc:picChg chg="del">
          <ac:chgData name="Fedarau Maxim" userId="b37c44cc77906811" providerId="Windows Live" clId="Web-{CAC00755-B869-4237-A164-420E7A940ED0}" dt="2022-11-30T20:57:26.466" v="822"/>
          <ac:picMkLst>
            <pc:docMk/>
            <pc:sldMk cId="1494740532" sldId="268"/>
            <ac:picMk id="4" creationId="{292B9F54-FADC-AD91-E846-751A3D3E7F68}"/>
          </ac:picMkLst>
        </pc:picChg>
      </pc:sldChg>
      <pc:sldChg chg="addSp delSp modSp new mod setBg">
        <pc:chgData name="Fedarau Maxim" userId="b37c44cc77906811" providerId="Windows Live" clId="Web-{CAC00755-B869-4237-A164-420E7A940ED0}" dt="2022-11-30T21:03:23.600" v="1155"/>
        <pc:sldMkLst>
          <pc:docMk/>
          <pc:sldMk cId="3685149037" sldId="269"/>
        </pc:sldMkLst>
        <pc:spChg chg="del mod">
          <ac:chgData name="Fedarau Maxim" userId="b37c44cc77906811" providerId="Windows Live" clId="Web-{CAC00755-B869-4237-A164-420E7A940ED0}" dt="2022-11-30T20:58:27.234" v="835"/>
          <ac:spMkLst>
            <pc:docMk/>
            <pc:sldMk cId="3685149037" sldId="269"/>
            <ac:spMk id="2" creationId="{A743F8D0-1924-5981-4A20-AF497870EC44}"/>
          </ac:spMkLst>
        </pc:spChg>
        <pc:spChg chg="del mod">
          <ac:chgData name="Fedarau Maxim" userId="b37c44cc77906811" providerId="Windows Live" clId="Web-{CAC00755-B869-4237-A164-420E7A940ED0}" dt="2022-11-30T20:58:27.234" v="834"/>
          <ac:spMkLst>
            <pc:docMk/>
            <pc:sldMk cId="3685149037" sldId="269"/>
            <ac:spMk id="3" creationId="{65A8E7DC-F62B-7362-F934-75AF0AD0196A}"/>
          </ac:spMkLst>
        </pc:spChg>
        <pc:spChg chg="add">
          <ac:chgData name="Fedarau Maxim" userId="b37c44cc77906811" providerId="Windows Live" clId="Web-{CAC00755-B869-4237-A164-420E7A940ED0}" dt="2022-11-30T20:58:25.015" v="832"/>
          <ac:spMkLst>
            <pc:docMk/>
            <pc:sldMk cId="3685149037" sldId="269"/>
            <ac:spMk id="8" creationId="{DD8EACB7-D372-470B-B76E-A829D00310CD}"/>
          </ac:spMkLst>
        </pc:spChg>
        <pc:spChg chg="add del">
          <ac:chgData name="Fedarau Maxim" userId="b37c44cc77906811" providerId="Windows Live" clId="Web-{CAC00755-B869-4237-A164-420E7A940ED0}" dt="2022-11-30T20:58:29.156" v="836"/>
          <ac:spMkLst>
            <pc:docMk/>
            <pc:sldMk cId="3685149037" sldId="269"/>
            <ac:spMk id="10" creationId="{FDCD62BB-F134-412E-AF5B-602B0445849B}"/>
          </ac:spMkLst>
        </pc:spChg>
        <pc:grpChg chg="add del">
          <ac:chgData name="Fedarau Maxim" userId="b37c44cc77906811" providerId="Windows Live" clId="Web-{CAC00755-B869-4237-A164-420E7A940ED0}" dt="2022-11-30T20:58:27.234" v="833"/>
          <ac:grpSpMkLst>
            <pc:docMk/>
            <pc:sldMk cId="3685149037" sldId="269"/>
            <ac:grpSpMk id="12" creationId="{F1732D3A-CFF0-45BE-AD79-F83D0272C6C6}"/>
          </ac:grpSpMkLst>
        </pc:grpChg>
        <pc:graphicFrameChg chg="add mod modGraphic">
          <ac:chgData name="Fedarau Maxim" userId="b37c44cc77906811" providerId="Windows Live" clId="Web-{CAC00755-B869-4237-A164-420E7A940ED0}" dt="2022-11-30T21:03:23.600" v="1155"/>
          <ac:graphicFrameMkLst>
            <pc:docMk/>
            <pc:sldMk cId="3685149037" sldId="269"/>
            <ac:graphicFrameMk id="4" creationId="{5A2689BA-A445-5515-B3C1-29222076218F}"/>
          </ac:graphicFrameMkLst>
        </pc:graphicFrameChg>
      </pc:sldChg>
      <pc:sldMasterChg chg="del delSldLayout">
        <pc:chgData name="Fedarau Maxim" userId="b37c44cc77906811" providerId="Windows Live" clId="Web-{CAC00755-B869-4237-A164-420E7A940ED0}" dt="2022-11-30T20:12:36.572" v="11"/>
        <pc:sldMasterMkLst>
          <pc:docMk/>
          <pc:sldMasterMk cId="3154979492" sldId="2147483648"/>
        </pc:sldMasterMkLst>
        <pc:sldLayoutChg chg="del">
          <pc:chgData name="Fedarau Maxim" userId="b37c44cc77906811" providerId="Windows Live" clId="Web-{CAC00755-B869-4237-A164-420E7A940ED0}" dt="2022-11-30T20:12:36.572" v="11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Fedarau Maxim" userId="b37c44cc77906811" providerId="Windows Live" clId="Web-{CAC00755-B869-4237-A164-420E7A940ED0}" dt="2022-11-30T20:12:36.572" v="11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Fedarau Maxim" userId="b37c44cc77906811" providerId="Windows Live" clId="Web-{CAC00755-B869-4237-A164-420E7A940ED0}" dt="2022-11-30T20:12:36.572" v="11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Fedarau Maxim" userId="b37c44cc77906811" providerId="Windows Live" clId="Web-{CAC00755-B869-4237-A164-420E7A940ED0}" dt="2022-11-30T20:12:36.572" v="11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Fedarau Maxim" userId="b37c44cc77906811" providerId="Windows Live" clId="Web-{CAC00755-B869-4237-A164-420E7A940ED0}" dt="2022-11-30T20:12:36.572" v="11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Fedarau Maxim" userId="b37c44cc77906811" providerId="Windows Live" clId="Web-{CAC00755-B869-4237-A164-420E7A940ED0}" dt="2022-11-30T20:12:36.572" v="11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Fedarau Maxim" userId="b37c44cc77906811" providerId="Windows Live" clId="Web-{CAC00755-B869-4237-A164-420E7A940ED0}" dt="2022-11-30T20:12:36.572" v="11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Fedarau Maxim" userId="b37c44cc77906811" providerId="Windows Live" clId="Web-{CAC00755-B869-4237-A164-420E7A940ED0}" dt="2022-11-30T20:12:36.572" v="11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Fedarau Maxim" userId="b37c44cc77906811" providerId="Windows Live" clId="Web-{CAC00755-B869-4237-A164-420E7A940ED0}" dt="2022-11-30T20:12:36.572" v="11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Fedarau Maxim" userId="b37c44cc77906811" providerId="Windows Live" clId="Web-{CAC00755-B869-4237-A164-420E7A940ED0}" dt="2022-11-30T20:12:36.572" v="11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Fedarau Maxim" userId="b37c44cc77906811" providerId="Windows Live" clId="Web-{CAC00755-B869-4237-A164-420E7A940ED0}" dt="2022-11-30T20:12:36.572" v="11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">
        <pc:chgData name="Fedarau Maxim" userId="b37c44cc77906811" providerId="Windows Live" clId="Web-{CAC00755-B869-4237-A164-420E7A940ED0}" dt="2022-11-30T20:13:28.058" v="54"/>
        <pc:sldMasterMkLst>
          <pc:docMk/>
          <pc:sldMasterMk cId="483185604" sldId="2147483673"/>
        </pc:sldMasterMkLst>
        <pc:sldLayoutChg chg="add del">
          <pc:chgData name="Fedarau Maxim" userId="b37c44cc77906811" providerId="Windows Live" clId="Web-{CAC00755-B869-4237-A164-420E7A940ED0}" dt="2022-11-30T20:13:28.058" v="54"/>
          <pc:sldLayoutMkLst>
            <pc:docMk/>
            <pc:sldMasterMk cId="483185604" sldId="2147483673"/>
            <pc:sldLayoutMk cId="1338461558" sldId="2147483662"/>
          </pc:sldLayoutMkLst>
        </pc:sldLayoutChg>
        <pc:sldLayoutChg chg="add del">
          <pc:chgData name="Fedarau Maxim" userId="b37c44cc77906811" providerId="Windows Live" clId="Web-{CAC00755-B869-4237-A164-420E7A940ED0}" dt="2022-11-30T20:13:28.058" v="54"/>
          <pc:sldLayoutMkLst>
            <pc:docMk/>
            <pc:sldMasterMk cId="483185604" sldId="2147483673"/>
            <pc:sldLayoutMk cId="2401615593" sldId="2147483663"/>
          </pc:sldLayoutMkLst>
        </pc:sldLayoutChg>
        <pc:sldLayoutChg chg="add del">
          <pc:chgData name="Fedarau Maxim" userId="b37c44cc77906811" providerId="Windows Live" clId="Web-{CAC00755-B869-4237-A164-420E7A940ED0}" dt="2022-11-30T20:13:28.058" v="54"/>
          <pc:sldLayoutMkLst>
            <pc:docMk/>
            <pc:sldMasterMk cId="483185604" sldId="2147483673"/>
            <pc:sldLayoutMk cId="2039973044" sldId="2147483664"/>
          </pc:sldLayoutMkLst>
        </pc:sldLayoutChg>
        <pc:sldLayoutChg chg="add del">
          <pc:chgData name="Fedarau Maxim" userId="b37c44cc77906811" providerId="Windows Live" clId="Web-{CAC00755-B869-4237-A164-420E7A940ED0}" dt="2022-11-30T20:13:28.058" v="54"/>
          <pc:sldLayoutMkLst>
            <pc:docMk/>
            <pc:sldMasterMk cId="483185604" sldId="2147483673"/>
            <pc:sldLayoutMk cId="2163709497" sldId="2147483665"/>
          </pc:sldLayoutMkLst>
        </pc:sldLayoutChg>
        <pc:sldLayoutChg chg="add del">
          <pc:chgData name="Fedarau Maxim" userId="b37c44cc77906811" providerId="Windows Live" clId="Web-{CAC00755-B869-4237-A164-420E7A940ED0}" dt="2022-11-30T20:13:28.058" v="54"/>
          <pc:sldLayoutMkLst>
            <pc:docMk/>
            <pc:sldMasterMk cId="483185604" sldId="2147483673"/>
            <pc:sldLayoutMk cId="2949012747" sldId="2147483666"/>
          </pc:sldLayoutMkLst>
        </pc:sldLayoutChg>
        <pc:sldLayoutChg chg="add del">
          <pc:chgData name="Fedarau Maxim" userId="b37c44cc77906811" providerId="Windows Live" clId="Web-{CAC00755-B869-4237-A164-420E7A940ED0}" dt="2022-11-30T20:13:28.058" v="54"/>
          <pc:sldLayoutMkLst>
            <pc:docMk/>
            <pc:sldMasterMk cId="483185604" sldId="2147483673"/>
            <pc:sldLayoutMk cId="3856404553" sldId="2147483667"/>
          </pc:sldLayoutMkLst>
        </pc:sldLayoutChg>
        <pc:sldLayoutChg chg="add del">
          <pc:chgData name="Fedarau Maxim" userId="b37c44cc77906811" providerId="Windows Live" clId="Web-{CAC00755-B869-4237-A164-420E7A940ED0}" dt="2022-11-30T20:13:28.058" v="54"/>
          <pc:sldLayoutMkLst>
            <pc:docMk/>
            <pc:sldMasterMk cId="483185604" sldId="2147483673"/>
            <pc:sldLayoutMk cId="2052999113" sldId="2147483668"/>
          </pc:sldLayoutMkLst>
        </pc:sldLayoutChg>
        <pc:sldLayoutChg chg="add del">
          <pc:chgData name="Fedarau Maxim" userId="b37c44cc77906811" providerId="Windows Live" clId="Web-{CAC00755-B869-4237-A164-420E7A940ED0}" dt="2022-11-30T20:13:28.058" v="54"/>
          <pc:sldLayoutMkLst>
            <pc:docMk/>
            <pc:sldMasterMk cId="483185604" sldId="2147483673"/>
            <pc:sldLayoutMk cId="174295234" sldId="2147483669"/>
          </pc:sldLayoutMkLst>
        </pc:sldLayoutChg>
        <pc:sldLayoutChg chg="add del">
          <pc:chgData name="Fedarau Maxim" userId="b37c44cc77906811" providerId="Windows Live" clId="Web-{CAC00755-B869-4237-A164-420E7A940ED0}" dt="2022-11-30T20:13:28.058" v="54"/>
          <pc:sldLayoutMkLst>
            <pc:docMk/>
            <pc:sldMasterMk cId="483185604" sldId="2147483673"/>
            <pc:sldLayoutMk cId="1785023923" sldId="2147483670"/>
          </pc:sldLayoutMkLst>
        </pc:sldLayoutChg>
        <pc:sldLayoutChg chg="add del">
          <pc:chgData name="Fedarau Maxim" userId="b37c44cc77906811" providerId="Windows Live" clId="Web-{CAC00755-B869-4237-A164-420E7A940ED0}" dt="2022-11-30T20:13:28.058" v="54"/>
          <pc:sldLayoutMkLst>
            <pc:docMk/>
            <pc:sldMasterMk cId="483185604" sldId="2147483673"/>
            <pc:sldLayoutMk cId="948102787" sldId="2147483671"/>
          </pc:sldLayoutMkLst>
        </pc:sldLayoutChg>
        <pc:sldLayoutChg chg="add del">
          <pc:chgData name="Fedarau Maxim" userId="b37c44cc77906811" providerId="Windows Live" clId="Web-{CAC00755-B869-4237-A164-420E7A940ED0}" dt="2022-11-30T20:13:28.058" v="54"/>
          <pc:sldLayoutMkLst>
            <pc:docMk/>
            <pc:sldMasterMk cId="483185604" sldId="2147483673"/>
            <pc:sldLayoutMk cId="227471556" sldId="2147483672"/>
          </pc:sldLayoutMkLst>
        </pc:sldLayoutChg>
      </pc:sldMasterChg>
      <pc:sldMasterChg chg="add addSldLayout">
        <pc:chgData name="Fedarau Maxim" userId="b37c44cc77906811" providerId="Windows Live" clId="Web-{CAC00755-B869-4237-A164-420E7A940ED0}" dt="2022-11-30T20:13:28.058" v="54"/>
        <pc:sldMasterMkLst>
          <pc:docMk/>
          <pc:sldMasterMk cId="483185604" sldId="2147483687"/>
        </pc:sldMasterMkLst>
        <pc:sldLayoutChg chg="add">
          <pc:chgData name="Fedarau Maxim" userId="b37c44cc77906811" providerId="Windows Live" clId="Web-{CAC00755-B869-4237-A164-420E7A940ED0}" dt="2022-11-30T20:13:28.058" v="54"/>
          <pc:sldLayoutMkLst>
            <pc:docMk/>
            <pc:sldMasterMk cId="483185604" sldId="2147483687"/>
            <pc:sldLayoutMk cId="2052999113" sldId="21474836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299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8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23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08583" y="1503007"/>
            <a:ext cx="7374834" cy="18680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cs typeface="Calibri Light"/>
              </a:rPr>
              <a:t>Кристаллы и их структура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85661" y="4509051"/>
            <a:ext cx="6420678" cy="978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Что такое кристаллы?</a:t>
            </a:r>
            <a:br>
              <a:rPr lang="ru-RU" dirty="0"/>
            </a:br>
            <a:r>
              <a:rPr lang="ru-RU" dirty="0"/>
              <a:t>Из чего они состоят?</a:t>
            </a:r>
            <a:br>
              <a:rPr lang="ru-RU" dirty="0"/>
            </a:br>
            <a:r>
              <a:rPr lang="ru-RU" dirty="0"/>
              <a:t>Каковы их особенности?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7876"/>
            <a:ext cx="867485" cy="115439"/>
            <a:chOff x="8910933" y="1861308"/>
            <a:chExt cx="867485" cy="1154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0E669-85DA-B9F7-46A1-FE34A529F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3747" y="1591188"/>
            <a:ext cx="4612277" cy="207732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dirty="0">
                <a:ea typeface="+mj-lt"/>
                <a:cs typeface="+mj-lt"/>
              </a:rPr>
              <a:t>Молекулярная кристаллическая решетка — это структура, в узлах которой находятся не атомы, а молекулы. </a:t>
            </a:r>
            <a:br>
              <a:rPr lang="ru-RU" sz="1400" dirty="0">
                <a:ea typeface="+mj-lt"/>
                <a:cs typeface="+mj-lt"/>
              </a:rPr>
            </a:br>
            <a:r>
              <a:rPr lang="ru-RU" sz="1400" dirty="0">
                <a:ea typeface="+mj-lt"/>
                <a:cs typeface="+mj-lt"/>
              </a:rPr>
              <a:t>Внутри молекул атомы имеют прочные ковалентные связи, но сами молекулы связаны между собой слабо. Поэтому кристаллы таких веществ непрочные и легко распадаются. Для таких веществ характерна небольшая прочность, низкая прочность и легкоплавкость.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B1F9AEA9-3AA1-1B1A-9A84-E60C7A57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4" y="927547"/>
            <a:ext cx="5011133" cy="501113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4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0E669-85DA-B9F7-46A1-FE34A529F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9295" y="1968091"/>
            <a:ext cx="4612277" cy="207732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br>
              <a:rPr lang="ru-RU" sz="1200" dirty="0">
                <a:ea typeface="+mj-lt"/>
                <a:cs typeface="+mj-lt"/>
              </a:rPr>
            </a:br>
            <a:r>
              <a:rPr lang="ru-RU" sz="1200" dirty="0">
                <a:ea typeface="+mj-lt"/>
                <a:cs typeface="+mj-lt"/>
              </a:rPr>
              <a:t>ИОННАЯ РЕШЕТКА — ЭТО КРИСТАЛЛИЧЕСКАЯ СТРУКТУРА, В УЗЛОВЫХ ТОЧКАХ КОТОРОЙ НАХОДЯТСЯ ИОНЫ, СВЯЗАННЫЕ ВЗАИМНЫМ ПРИТЯЖЕНИЕМ.</a:t>
            </a:r>
          </a:p>
          <a:p>
            <a:pPr>
              <a:lnSpc>
                <a:spcPct val="100000"/>
              </a:lnSpc>
            </a:pPr>
            <a:r>
              <a:rPr lang="ru-RU" sz="1200" dirty="0">
                <a:ea typeface="+mj-lt"/>
                <a:cs typeface="+mj-lt"/>
              </a:rPr>
              <a:t>при ионной химической связи один атом отдает другому ионы и приобретает положительный заряд, в то время как принимающий атом заряжается отрицательно. В итоге появляются разноименно заряженные ионы, из которых и состоит структура кристалла. Для таких веществ характерна твердость, хрупкость и тугоплавкость, а также, в отличие от атомной, способность растворяться в воде.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92B9F54-FADC-AD91-E846-751A3D3E7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4" y="927547"/>
            <a:ext cx="5011133" cy="5011133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031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0E669-85DA-B9F7-46A1-FE34A529F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9295" y="1714091"/>
            <a:ext cx="4612277" cy="207732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ru-RU" sz="1200" dirty="0">
                <a:ea typeface="+mj-lt"/>
                <a:cs typeface="+mj-lt"/>
              </a:rPr>
            </a:br>
            <a:r>
              <a:rPr lang="ru-RU" sz="1200" dirty="0">
                <a:ea typeface="+mj-lt"/>
                <a:cs typeface="+mj-lt"/>
              </a:rPr>
              <a:t>МЕТАЛЛИЧЕСКАЯ КРИСТАЛЛИЧЕСКАЯ РЕШЕТКА — ЭТО СТРУКТУРА, КОТОРАЯ СОСТОИТ ИЗ ИОНОВ И АТОМОВ МЕТАЛЛА, А МЕЖДУ НИМИ СВОБОДНО ПЕРЕДВИГАЮТСЯ ЭЛЕКТРОНЫ. КАК НЕСЛОЖНО ДОГАДАТЬСЯ, ОНА ХАРАКТЕРНА ЛИШЬ ДЛЯ МЕТАЛЛОВ И СПЛАВОВ.</a:t>
            </a:r>
            <a:endParaRPr lang="ru-RU" sz="1200">
              <a:ea typeface="+mj-lt"/>
              <a:cs typeface="+mj-lt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ea typeface="+mj-lt"/>
                <a:cs typeface="+mj-lt"/>
              </a:rPr>
              <a:t>В молекуле металла свободные отрицательно заряженные электроны перемещаются от одного иона к другому и соединяются с некоторыми из них, а после отрываются и мигрируют дальше. В результате получается кристалл, в котором ионы превращаются в атомы и наоборот. Для таких веществ характерен металлический блеск, а также хорошая ковкость и высока теплопроводность.</a:t>
            </a:r>
            <a:endParaRPr lang="ru-RU" sz="1200" dirty="0"/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93FCEEA2-8F80-D2FA-BBF7-219F19FBE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17" y="621196"/>
            <a:ext cx="4569366" cy="5623836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74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A2689BA-A445-5515-B3C1-292220762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328596"/>
              </p:ext>
            </p:extLst>
          </p:nvPr>
        </p:nvGraphicFramePr>
        <p:xfrm>
          <a:off x="606322" y="-8194"/>
          <a:ext cx="10970920" cy="688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184">
                  <a:extLst>
                    <a:ext uri="{9D8B030D-6E8A-4147-A177-3AD203B41FA5}">
                      <a16:colId xmlns:a16="http://schemas.microsoft.com/office/drawing/2014/main" val="1554093531"/>
                    </a:ext>
                  </a:extLst>
                </a:gridCol>
                <a:gridCol w="2194184">
                  <a:extLst>
                    <a:ext uri="{9D8B030D-6E8A-4147-A177-3AD203B41FA5}">
                      <a16:colId xmlns:a16="http://schemas.microsoft.com/office/drawing/2014/main" val="1682920553"/>
                    </a:ext>
                  </a:extLst>
                </a:gridCol>
                <a:gridCol w="2194184">
                  <a:extLst>
                    <a:ext uri="{9D8B030D-6E8A-4147-A177-3AD203B41FA5}">
                      <a16:colId xmlns:a16="http://schemas.microsoft.com/office/drawing/2014/main" val="3327716327"/>
                    </a:ext>
                  </a:extLst>
                </a:gridCol>
                <a:gridCol w="2194184">
                  <a:extLst>
                    <a:ext uri="{9D8B030D-6E8A-4147-A177-3AD203B41FA5}">
                      <a16:colId xmlns:a16="http://schemas.microsoft.com/office/drawing/2014/main" val="2423676880"/>
                    </a:ext>
                  </a:extLst>
                </a:gridCol>
                <a:gridCol w="2194184">
                  <a:extLst>
                    <a:ext uri="{9D8B030D-6E8A-4147-A177-3AD203B41FA5}">
                      <a16:colId xmlns:a16="http://schemas.microsoft.com/office/drawing/2014/main" val="2946058504"/>
                    </a:ext>
                  </a:extLst>
                </a:gridCol>
              </a:tblGrid>
              <a:tr h="7908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b="0" i="0" u="none" strike="noStrike" noProof="0" dirty="0"/>
                        <a:t>Тип решетки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b="0" i="0" u="none" strike="noStrike" noProof="0" dirty="0"/>
                        <a:t>Частицы в узлах решетки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b="0" i="0" u="none" strike="noStrike" noProof="0" dirty="0"/>
                        <a:t>Тип связи между частицами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b="0" i="0" u="none" strike="noStrike" noProof="0" dirty="0"/>
                        <a:t>Примеры веществ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b="0" i="0" u="none" strike="noStrike" noProof="0" dirty="0"/>
                        <a:t>Физические свойства веществ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939311"/>
                  </a:ext>
                </a:extLst>
              </a:tr>
              <a:tr h="1245239">
                <a:tc>
                  <a:txBody>
                    <a:bodyPr/>
                    <a:lstStyle/>
                    <a:p>
                      <a:r>
                        <a:rPr lang="ru-RU" sz="1400" dirty="0"/>
                        <a:t>Атомная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Атомы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Ковалентная связь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b="0" i="0" u="none" strike="noStrike" noProof="0" dirty="0"/>
                        <a:t>Твердые неметаллы: графит, кремний, бор, германий и другие.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b="0" i="0" u="none" strike="noStrike" noProof="0" dirty="0"/>
                        <a:t>При обычных условиях прочные и твердые, тугоплавкие, нерастворимые в воде, нелетучие.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408127"/>
                  </a:ext>
                </a:extLst>
              </a:tr>
              <a:tr h="2187579">
                <a:tc>
                  <a:txBody>
                    <a:bodyPr/>
                    <a:lstStyle/>
                    <a:p>
                      <a:r>
                        <a:rPr lang="ru-RU" sz="1400" dirty="0"/>
                        <a:t>Молекулярная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Молекулы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Силы притяжения между молекулами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b="0" i="0" u="none" strike="noStrike" noProof="0" dirty="0"/>
                        <a:t>Вещества, образующие маленькие молекулы (CO2, Cl2, H2O), благородные </a:t>
                      </a:r>
                      <a:r>
                        <a:rPr lang="ru-RU" sz="1400" b="0" i="0" u="none" strike="noStrike" noProof="0" dirty="0" err="1"/>
                        <a:t>газы</a:t>
                      </a:r>
                      <a:r>
                        <a:rPr lang="ru-RU" sz="1400" b="0" i="0" u="none" strike="noStrike" noProof="0" dirty="0"/>
                        <a:t>, органические вещества.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b="0" i="0" u="none" strike="noStrike" noProof="0" dirty="0"/>
                        <a:t>При обычные условиях — </a:t>
                      </a:r>
                      <a:r>
                        <a:rPr lang="ru-RU" sz="1400" b="0" i="0" u="none" strike="noStrike" noProof="0" dirty="0" err="1"/>
                        <a:t>газы</a:t>
                      </a:r>
                      <a:r>
                        <a:rPr lang="ru-RU" sz="1400" b="0" i="0" u="none" strike="noStrike" noProof="0" dirty="0"/>
                        <a:t> или жидкости. Легкоплавкие, летучие, некоторые способны к возгонке.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88388"/>
                  </a:ext>
                </a:extLst>
              </a:tr>
              <a:tr h="1245239">
                <a:tc>
                  <a:txBody>
                    <a:bodyPr/>
                    <a:lstStyle/>
                    <a:p>
                      <a:r>
                        <a:rPr lang="ru-RU" sz="1400" dirty="0"/>
                        <a:t>Ионная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Ионы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Ионная связь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b="0" i="0" u="none" strike="noStrike" noProof="0" dirty="0"/>
                        <a:t>Соли, большая часть органических соединений, оксиды, щелочи.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b="0" i="0" u="none" strike="noStrike" noProof="0" dirty="0"/>
                        <a:t>Твердые, тугоплавкие, хрупкие, нелетучие, растворимы в воде, способны проводить электроток.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42436"/>
                  </a:ext>
                </a:extLst>
              </a:tr>
              <a:tr h="1413514">
                <a:tc>
                  <a:txBody>
                    <a:bodyPr/>
                    <a:lstStyle/>
                    <a:p>
                      <a:r>
                        <a:rPr lang="ru-RU" sz="1400" dirty="0"/>
                        <a:t>Металлическая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Атомы и ионы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Металлическая связь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b="0" i="0" u="none" strike="noStrike" noProof="0" dirty="0"/>
                        <a:t>Все металлы и сплавы.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400" b="0" i="0" u="none" strike="noStrike" noProof="0" dirty="0"/>
                        <a:t>Твердые (кроме ртути), ковкие, имеют блеск, отличаются теплопроводностью, электропроводностью.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898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14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895B7-A74B-EC21-FF2D-F278A8AA4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130" y="1066800"/>
            <a:ext cx="8112369" cy="23630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000" dirty="0">
                <a:ea typeface="+mj-lt"/>
                <a:cs typeface="+mj-lt"/>
              </a:rPr>
              <a:t>Кристаллы — твёрдые тела, в которых частицы (атомы и молекулы) расположены закономерно, образуя трёхмерно-периодическую пространственную укладку — кристаллическую решётку.</a:t>
            </a:r>
            <a:endParaRPr lang="ru-RU" sz="20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E1EDF1-0D96-4112-8867-FFC84A4E6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Что такое кристаллы?</a:t>
            </a:r>
          </a:p>
        </p:txBody>
      </p:sp>
    </p:spTree>
    <p:extLst>
      <p:ext uri="{BB962C8B-B14F-4D97-AF65-F5344CB8AC3E}">
        <p14:creationId xmlns:p14="http://schemas.microsoft.com/office/powerpoint/2010/main" val="158433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05FB7726-C6A8-44D0-B179-A65DE454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4" descr="Изображение выглядит как текст, книга, внутренний, полка&#10;&#10;Автоматически созданное описание">
            <a:extLst>
              <a:ext uri="{FF2B5EF4-FFF2-40B4-BE49-F238E27FC236}">
                <a16:creationId xmlns:a16="http://schemas.microsoft.com/office/drawing/2014/main" id="{BDBD74AC-1F2D-3E7E-B160-715ED31E2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67" b="8744"/>
          <a:stretch/>
        </p:blipFill>
        <p:spPr>
          <a:xfrm>
            <a:off x="152399" y="152401"/>
            <a:ext cx="11887201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8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FB7726-C6A8-44D0-B179-A65DE454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A79669-85CF-4A8E-9B66-F63A5C5B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4" descr="Изображение выглядит как торт, стол, внутренний, сиреневый&#10;&#10;Автоматически созданное описание">
            <a:extLst>
              <a:ext uri="{FF2B5EF4-FFF2-40B4-BE49-F238E27FC236}">
                <a16:creationId xmlns:a16="http://schemas.microsoft.com/office/drawing/2014/main" id="{C239432C-477B-70BB-CA34-141173EE1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07" b="26932"/>
          <a:stretch/>
        </p:blipFill>
        <p:spPr>
          <a:xfrm>
            <a:off x="152399" y="152401"/>
            <a:ext cx="11887201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0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67CC4-4341-EC80-79DF-DFA78B5AC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413" y="636104"/>
            <a:ext cx="8112369" cy="30504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200" dirty="0"/>
              <a:t>Как и все окружающие нас тела и вещества, кристаллы состоят из атомов.</a:t>
            </a:r>
            <a:br>
              <a:rPr lang="ru-RU" sz="2200" dirty="0"/>
            </a:br>
            <a:r>
              <a:rPr lang="ru-RU" sz="2200" dirty="0"/>
              <a:t> Но в отличие от таких веществ как Парафин или Стекло (Аморфные), их Атомы образуют определенную структуру - кристаллическую решетку.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EFFD5F-78A0-CF1F-CB41-3C7D3C0F3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Из чего состоят кристаллы?</a:t>
            </a:r>
          </a:p>
        </p:txBody>
      </p:sp>
    </p:spTree>
    <p:extLst>
      <p:ext uri="{BB962C8B-B14F-4D97-AF65-F5344CB8AC3E}">
        <p14:creationId xmlns:p14="http://schemas.microsoft.com/office/powerpoint/2010/main" val="177680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BA557-E292-2D53-10FA-9F4DE7761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413" y="1712843"/>
            <a:ext cx="8112369" cy="2073119"/>
          </a:xfrm>
        </p:spPr>
        <p:txBody>
          <a:bodyPr>
            <a:normAutofit fontScale="90000"/>
          </a:bodyPr>
          <a:lstStyle/>
          <a:p>
            <a:r>
              <a:rPr lang="ru-RU" dirty="0">
                <a:ea typeface="+mj-lt"/>
                <a:cs typeface="+mj-lt"/>
              </a:rPr>
              <a:t>Кристаллическая решетка — это внутренняя структура кристалла, порядок взаимного расположения атомов, ионов или молекул. </a:t>
            </a:r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Точки, в которых находятся эти частицы, называются узлами решетки.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508E78-4849-E6E0-F91B-BDBC949ED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Кристаллическая решетка обуславливает различные физические свойства вещества (твердость, температуру плавления и так далее).</a:t>
            </a:r>
          </a:p>
        </p:txBody>
      </p:sp>
    </p:spTree>
    <p:extLst>
      <p:ext uri="{BB962C8B-B14F-4D97-AF65-F5344CB8AC3E}">
        <p14:creationId xmlns:p14="http://schemas.microsoft.com/office/powerpoint/2010/main" val="265387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FB7726-C6A8-44D0-B179-A65DE454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58FBC5F-C24F-8197-AE0C-4C79A19AE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68" b="1"/>
          <a:stretch/>
        </p:blipFill>
        <p:spPr>
          <a:xfrm>
            <a:off x="152399" y="152401"/>
            <a:ext cx="11887201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9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5679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F3370-0D31-34CC-DC83-2508F0AD7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8623" y="1398104"/>
            <a:ext cx="3931320" cy="226719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1600" dirty="0">
                <a:ea typeface="+mj-lt"/>
                <a:cs typeface="+mj-lt"/>
              </a:rPr>
              <a:t>1) атомная (ковалентные связи),</a:t>
            </a:r>
            <a:endParaRPr lang="ru-RU" sz="1600"/>
          </a:p>
          <a:p>
            <a:r>
              <a:rPr lang="ru-RU" sz="1600" dirty="0">
                <a:ea typeface="+mj-lt"/>
                <a:cs typeface="+mj-lt"/>
              </a:rPr>
              <a:t>2) молекулярная (ковалентные связи и притяжение между молекулами),</a:t>
            </a:r>
            <a:endParaRPr lang="ru-RU" sz="1600"/>
          </a:p>
          <a:p>
            <a:r>
              <a:rPr lang="ru-RU" sz="1600" dirty="0">
                <a:ea typeface="+mj-lt"/>
                <a:cs typeface="+mj-lt"/>
              </a:rPr>
              <a:t>3) металлическая (металлические связи),</a:t>
            </a:r>
            <a:endParaRPr lang="ru-RU" sz="1600"/>
          </a:p>
          <a:p>
            <a:pPr>
              <a:lnSpc>
                <a:spcPct val="100000"/>
              </a:lnSpc>
            </a:pPr>
            <a:r>
              <a:rPr lang="ru-RU" sz="1600" dirty="0">
                <a:ea typeface="+mj-lt"/>
                <a:cs typeface="+mj-lt"/>
              </a:rPr>
              <a:t>4) ионная (ионные связи). </a:t>
            </a:r>
            <a:endParaRPr lang="ru-RU" sz="16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EB8EB7-66E2-8C51-4B6A-A083DFAD7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0340" y="4317841"/>
            <a:ext cx="3931321" cy="10336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Типы кристаллической решетки.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51234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623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0E669-85DA-B9F7-46A1-FE34A529F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9295" y="818323"/>
            <a:ext cx="4612277" cy="293871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dirty="0">
                <a:ea typeface="+mj-lt"/>
                <a:cs typeface="+mj-lt"/>
              </a:rPr>
              <a:t>атомная кристаллическая решетка — это структура, в узлах которой расположены атомы. </a:t>
            </a:r>
            <a:br>
              <a:rPr lang="ru-RU" sz="1400" dirty="0">
                <a:ea typeface="+mj-lt"/>
                <a:cs typeface="+mj-lt"/>
              </a:rPr>
            </a:br>
            <a:r>
              <a:rPr lang="ru-RU" sz="1400" dirty="0">
                <a:ea typeface="+mj-lt"/>
                <a:cs typeface="+mj-lt"/>
              </a:rPr>
              <a:t>Они взаимодействуют с помощью ковалентных связей, то есть один атом отдает другому свободный электрон или же электроны из разных атомов образуют общую пару. В кристаллах с атомной решеткой частицы прочно связаны, что обуславливает их прочность, твердость и высокую температуру плавления.</a:t>
            </a:r>
            <a:endParaRPr lang="ru-RU" sz="1400" dirty="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F5F120FE-15A0-BEE9-A884-09191E6FC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4" y="927547"/>
            <a:ext cx="5011133" cy="5011133"/>
          </a:xfrm>
          <a:prstGeom prst="rect">
            <a:avLst/>
          </a:prstGeom>
        </p:spPr>
      </p:pic>
      <p:grpSp>
        <p:nvGrpSpPr>
          <p:cNvPr id="21" name="Group 13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3679120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AdornVTI</vt:lpstr>
      <vt:lpstr>Кристаллы и их структура</vt:lpstr>
      <vt:lpstr>Кристаллы — твёрдые тела, в которых частицы (атомы и молекулы) расположены закономерно, образуя трёхмерно-периодическую пространственную укладку — кристаллическую решётку.</vt:lpstr>
      <vt:lpstr>Презентация PowerPoint</vt:lpstr>
      <vt:lpstr>Презентация PowerPoint</vt:lpstr>
      <vt:lpstr>Как и все окружающие нас тела и вещества, кристаллы состоят из атомов.  Но в отличие от таких веществ как Парафин или Стекло (Аморфные), их Атомы образуют определенную структуру - кристаллическую решетку.</vt:lpstr>
      <vt:lpstr>Кристаллическая решетка — это внутренняя структура кристалла, порядок взаимного расположения атомов, ионов или молекул.  Точки, в которых находятся эти частицы, называются узлами решетки.</vt:lpstr>
      <vt:lpstr>Презентация PowerPoint</vt:lpstr>
      <vt:lpstr>1) атомная (ковалентные связи), 2) молекулярная (ковалентные связи и притяжение между молекулами), 3) металлическая (металлические связи), 4) ионная (ионные связи). </vt:lpstr>
      <vt:lpstr>атомная кристаллическая решетка — это структура, в узлах которой расположены атомы.  Они взаимодействуют с помощью ковалентных связей, то есть один атом отдает другому свободный электрон или же электроны из разных атомов образуют общую пару. В кристаллах с атомной решеткой частицы прочно связаны, что обуславливает их прочность, твердость и высокую температуру плавления.</vt:lpstr>
      <vt:lpstr>Молекулярная кристаллическая решетка — это структура, в узлах которой находятся не атомы, а молекулы.  Внутри молекул атомы имеют прочные ковалентные связи, но сами молекулы связаны между собой слабо. Поэтому кристаллы таких веществ непрочные и легко распадаются. Для таких веществ характерна небольшая прочность, низкая прочность и легкоплавкость.</vt:lpstr>
      <vt:lpstr> ИОННАЯ РЕШЕТКА — ЭТО КРИСТАЛЛИЧЕСКАЯ СТРУКТУРА, В УЗЛОВЫХ ТОЧКАХ КОТОРОЙ НАХОДЯТСЯ ИОНЫ, СВЯЗАННЫЕ ВЗАИМНЫМ ПРИТЯЖЕНИЕМ. при ионной химической связи один атом отдает другому ионы и приобретает положительный заряд, в то время как принимающий атом заряжается отрицательно. В итоге появляются разноименно заряженные ионы, из которых и состоит структура кристалла. Для таких веществ характерна твердость, хрупкость и тугоплавкость, а также, в отличие от атомной, способность растворяться в воде.</vt:lpstr>
      <vt:lpstr> МЕТАЛЛИЧЕСКАЯ КРИСТАЛЛИЧЕСКАЯ РЕШЕТКА — ЭТО СТРУКТУРА, КОТОРАЯ СОСТОИТ ИЗ ИОНОВ И АТОМОВ МЕТАЛЛА, А МЕЖДУ НИМИ СВОБОДНО ПЕРЕДВИГАЮТСЯ ЭЛЕКТРОНЫ. КАК НЕСЛОЖНО ДОГАДАТЬСЯ, ОНА ХАРАКТЕРНА ЛИШЬ ДЛЯ МЕТАЛЛОВ И СПЛАВОВ. В молекуле металла свободные отрицательно заряженные электроны перемещаются от одного иона к другому и соединяются с некоторыми из них, а после отрываются и мигрируют дальше. В результате получается кристалл, в котором ионы превращаются в атомы и наоборот. Для таких веществ характерен металлический блеск, а также хорошая ковкость и высока теплопроводность.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211</cp:revision>
  <dcterms:created xsi:type="dcterms:W3CDTF">2022-11-30T20:09:16Z</dcterms:created>
  <dcterms:modified xsi:type="dcterms:W3CDTF">2022-11-30T21:05:37Z</dcterms:modified>
</cp:coreProperties>
</file>