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8" r:id="rId3"/>
    <p:sldId id="259" r:id="rId4"/>
    <p:sldId id="266" r:id="rId5"/>
    <p:sldId id="260" r:id="rId6"/>
    <p:sldId id="261" r:id="rId7"/>
    <p:sldId id="267" r:id="rId8"/>
    <p:sldId id="268" r:id="rId9"/>
    <p:sldId id="269" r:id="rId10"/>
    <p:sldId id="271" r:id="rId11"/>
    <p:sldId id="274" r:id="rId12"/>
    <p:sldId id="275" r:id="rId13"/>
    <p:sldId id="272" r:id="rId14"/>
    <p:sldId id="262" r:id="rId15"/>
    <p:sldId id="264" r:id="rId16"/>
    <p:sldId id="273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2B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8118" autoAdjust="0"/>
  </p:normalViewPr>
  <p:slideViewPr>
    <p:cSldViewPr>
      <p:cViewPr varScale="1">
        <p:scale>
          <a:sx n="80" d="100"/>
          <a:sy n="80" d="100"/>
        </p:scale>
        <p:origin x="-143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198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C24001-B8C6-4E4E-A41B-08C7C611FABE}" type="datetimeFigureOut">
              <a:rPr lang="ru-RU"/>
              <a:pPr>
                <a:defRPr/>
              </a:pPr>
              <a:t>12.06.2018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A5BF6A-6168-420B-8ADD-36C1F529F4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4FB99B-E076-498C-AC8C-12514B196BB7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A3C413-BE33-4A0D-8A35-26F48C168E14}" type="datetimeFigureOut">
              <a:rPr lang="ru-RU" smtClean="0"/>
              <a:pPr>
                <a:defRPr/>
              </a:pPr>
              <a:t>12.06.2018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6C0290-3C6B-4AE6-97DA-1BD97E01CFE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6FB897-957F-4ABD-8542-D7636B02D171}" type="datetimeFigureOut">
              <a:rPr lang="ru-RU" smtClean="0"/>
              <a:pPr>
                <a:defRPr/>
              </a:pPr>
              <a:t>12.06.2018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96F0F0B-1EE5-4068-9E92-3F995C79F6B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655293-38B3-480E-90F8-9FE68D6CE098}" type="datetimeFigureOut">
              <a:rPr lang="ru-RU" smtClean="0"/>
              <a:pPr>
                <a:defRPr/>
              </a:pPr>
              <a:t>12.06.2018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7E41E95-DCCB-441E-B40E-847ECBE277E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46234FE-9E9C-4665-9F5B-37EF34C8560B}" type="datetimeFigureOut">
              <a:rPr lang="ru-RU" smtClean="0"/>
              <a:pPr>
                <a:defRPr/>
              </a:pPr>
              <a:t>12.06.2018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84204C-73B3-48F5-8E00-0A059726B59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3FA09CD-57F0-480A-A5EE-1DD912E0ACDB}" type="datetimeFigureOut">
              <a:rPr lang="ru-RU" smtClean="0"/>
              <a:pPr>
                <a:defRPr/>
              </a:pPr>
              <a:t>12.06.2018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478ED1-555D-468D-AA1B-012D6CD363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6CA2FC3-C088-4205-BA37-BD802D3A3976}" type="datetimeFigureOut">
              <a:rPr lang="ru-RU" smtClean="0"/>
              <a:pPr>
                <a:defRPr/>
              </a:pPr>
              <a:t>12.06.2018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B7DF7D3-5D1E-4007-90E4-4F40564F939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5624595-1211-4E49-9670-7F398B3BC5F9}" type="datetimeFigureOut">
              <a:rPr lang="ru-RU" smtClean="0"/>
              <a:pPr>
                <a:defRPr/>
              </a:pPr>
              <a:t>12.06.2018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F615144-9901-41C7-A700-C245019736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BDFE8A-03DE-47B3-815F-14D5B980A9D8}" type="datetimeFigureOut">
              <a:rPr lang="ru-RU" smtClean="0"/>
              <a:pPr>
                <a:defRPr/>
              </a:pPr>
              <a:t>12.06.2018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F0B82E5-4A1E-4567-BA7E-2051176D85C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5891B39-CD28-4E53-BC7D-22399C198170}" type="datetimeFigureOut">
              <a:rPr lang="ru-RU" smtClean="0"/>
              <a:pPr>
                <a:defRPr/>
              </a:pPr>
              <a:t>12.06.2018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EBBFA6-DA3C-4C1F-BC25-18C66B6AFA3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DF8EE9-FF31-459F-8739-3FA6B77040D8}" type="datetimeFigureOut">
              <a:rPr lang="ru-RU" smtClean="0"/>
              <a:pPr>
                <a:defRPr/>
              </a:pPr>
              <a:t>12.06.2018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FC364C3-45E7-4C03-88B7-70B27B10572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8316FDA-9D82-499F-95A3-13101B1C4FF1}" type="datetimeFigureOut">
              <a:rPr lang="ru-RU" smtClean="0"/>
              <a:pPr>
                <a:defRPr/>
              </a:pPr>
              <a:t>12.06.2018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8FFAA6-24F5-4739-BC86-F4B940B5CAB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D6079062-6597-4B7C-BD0C-B51D42035130}" type="datetimeFigureOut">
              <a:rPr lang="ru-RU" smtClean="0"/>
              <a:pPr>
                <a:defRPr/>
              </a:pPr>
              <a:t>12.06.2018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74E90262-9770-4533-A297-026AFCE29FA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Сетевой этикет и меры безопасности в сети Интернет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053" name="Picture 5" descr="Image result for Ð±ÐµÐ·Ð¾Ð¿Ð°ÑÐ½Ð¾ÑÑÑ Ð² Ð¸Ð½ÑÐµÑÐ½ÐµÑ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645024"/>
            <a:ext cx="2664296" cy="266429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720080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Правило №9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5001419"/>
          </a:xfrm>
        </p:spPr>
        <p:txBody>
          <a:bodyPr rtlCol="0">
            <a:normAutofit/>
          </a:bodyPr>
          <a:lstStyle/>
          <a:p>
            <a:pPr marL="168275"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Не вводите важные сведения и не «запоминайте» пароли на общедоступных компьютерах (в школе, в Интернет-кафе)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Злоумышленники могут «взломать» ваш     е-</a:t>
            </a:r>
            <a:r>
              <a:rPr lang="en-US" dirty="0" smtClean="0"/>
              <a:t>mail,</a:t>
            </a:r>
            <a:r>
              <a:rPr lang="ru-RU" dirty="0" smtClean="0"/>
              <a:t> а также страницы социальных сетей и будут действовать в Сети от Вашего имени</a:t>
            </a:r>
            <a:endParaRPr lang="ru-RU" dirty="0"/>
          </a:p>
        </p:txBody>
      </p:sp>
      <p:pic>
        <p:nvPicPr>
          <p:cNvPr id="12297" name="Picture 9" descr="Image result for Ð¿Ð°ÑÐ¾Ð»Ð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005064"/>
            <a:ext cx="3384376" cy="204978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83880" cy="1051560"/>
          </a:xfrm>
        </p:spPr>
        <p:txBody>
          <a:bodyPr/>
          <a:lstStyle/>
          <a:p>
            <a:r>
              <a:rPr lang="ru-RU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Правило №10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8183880" cy="4680520"/>
          </a:xfrm>
        </p:spPr>
        <p:txBody>
          <a:bodyPr>
            <a:noAutofit/>
          </a:bodyPr>
          <a:lstStyle/>
          <a:p>
            <a:pPr fontAlgn="base"/>
            <a:r>
              <a:rPr lang="ru-RU" sz="1700" dirty="0" smtClean="0"/>
              <a:t>Каждое </a:t>
            </a:r>
            <a:r>
              <a:rPr lang="ru-RU" sz="1700" dirty="0" smtClean="0"/>
              <a:t>сообщение должно быть продуманным до мелочей и не задевать точку зрения других людей.</a:t>
            </a:r>
          </a:p>
          <a:p>
            <a:pPr fontAlgn="base"/>
            <a:r>
              <a:rPr lang="ru-RU" sz="1700" dirty="0" smtClean="0"/>
              <a:t>Следуйте </a:t>
            </a:r>
            <a:r>
              <a:rPr lang="ru-RU" sz="1700" dirty="0" smtClean="0"/>
              <a:t>в Сети тем же правилам, которым вы следуете в реальной жизни. </a:t>
            </a:r>
          </a:p>
          <a:p>
            <a:pPr fontAlgn="base"/>
            <a:r>
              <a:rPr lang="ru-RU" sz="1700" dirty="0" smtClean="0"/>
              <a:t>Уважение </a:t>
            </a:r>
            <a:r>
              <a:rPr lang="ru-RU" sz="1700" dirty="0" smtClean="0"/>
              <a:t>к другим. Отправляя письмо или сообщение, вы претендуете на чье-то время. Сделайте так, чтобы это время не было потрачено собеседником зря.</a:t>
            </a:r>
          </a:p>
          <a:p>
            <a:pPr fontAlgn="base"/>
            <a:r>
              <a:rPr lang="ru-RU" sz="1700" dirty="0" smtClean="0"/>
              <a:t>Сохраняйте лицо. Сетевой этикет подразумевает уважение к собеседнику. Если в реальной жизни оно проявляется манерой общения или одеждой, то в сети это грамматика, лаконичность и оформление текста.</a:t>
            </a:r>
          </a:p>
          <a:p>
            <a:pPr fontAlgn="base"/>
            <a:r>
              <a:rPr lang="ru-RU" sz="1700" dirty="0" smtClean="0"/>
              <a:t>Не допускать конфликтов. Сетевой этикет против конфликтов, способных разрушить дружескую обстановку. Те, кто не участвует в конфликтах, устают от них.</a:t>
            </a:r>
          </a:p>
          <a:p>
            <a:pPr fontAlgn="base"/>
            <a:r>
              <a:rPr lang="ru-RU" sz="1700" dirty="0" smtClean="0"/>
              <a:t>Отказ от злоупотребления возможностями. Системные администраторы обладают обширными возможностями, но даже им не следует читать частную переписку.</a:t>
            </a:r>
          </a:p>
          <a:p>
            <a:pPr fontAlgn="base"/>
            <a:r>
              <a:rPr lang="ru-RU" sz="1700" dirty="0" smtClean="0"/>
              <a:t>Прощайте людям ошибки. Не все пишут без ошибок или могут лаконично выражать мысли. Если вы соблюдаете сетевой этикет, то не стоит заниматься преподаванием хороших манер менее опытным пользователям</a:t>
            </a:r>
            <a:r>
              <a:rPr lang="ru-RU" sz="1700" dirty="0" smtClean="0"/>
              <a:t>.</a:t>
            </a:r>
            <a:endParaRPr lang="ru-RU" sz="17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При общении соблюдайте сетевой этикет.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5844" name="AutoShape 4" descr="Image result for ÑÐµÑÐµÐ²Ð¾Ð¹ ÑÑÐ¸ÐºÐµÑ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6" name="AutoShape 6" descr="Image result for ÑÐµÑÐµÐ²Ð¾Ð¹ ÑÑÐ¸ÐºÐµÑ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8" name="AutoShape 8" descr="Image result for ÑÐµÑÐµÐ²Ð¾Ð¹ ÑÑÐ¸ÐºÐµÑ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188640"/>
            <a:ext cx="2088232" cy="1389623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187952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ru-RU" dirty="0" smtClean="0"/>
              <a:t>Сетевой </a:t>
            </a:r>
            <a:r>
              <a:rPr lang="ru-RU" dirty="0" smtClean="0"/>
              <a:t>этикет электронной почты тоже состоит из ряда рекомендаций, которые стоит соблюдать:</a:t>
            </a:r>
          </a:p>
          <a:p>
            <a:pPr fontAlgn="base"/>
            <a:r>
              <a:rPr lang="ru-RU" dirty="0" smtClean="0"/>
              <a:t>обращайтесь к собеседнику персонально (по имени или имени и фамилии, но при этом без панибратства);</a:t>
            </a:r>
          </a:p>
          <a:p>
            <a:pPr fontAlgn="base"/>
            <a:r>
              <a:rPr lang="ru-RU" dirty="0" smtClean="0"/>
              <a:t>уделите внимание форме приветствия (особенно приятно персональное приветствие);</a:t>
            </a:r>
          </a:p>
          <a:p>
            <a:pPr fontAlgn="base"/>
            <a:r>
              <a:rPr lang="ru-RU" dirty="0" smtClean="0"/>
              <a:t>заполняйте поле «Тема», так как адресат оценивает содержимое письма именно по этому полю;</a:t>
            </a:r>
          </a:p>
          <a:p>
            <a:pPr fontAlgn="base"/>
            <a:r>
              <a:rPr lang="ru-RU" dirty="0" smtClean="0"/>
              <a:t>отвечайте собеседнику оперативно (все зависит от темпа и ритма жизни компании: кому-то можно ответить в течение дня, а другим — в течение нескольких минут);</a:t>
            </a:r>
          </a:p>
          <a:p>
            <a:pPr fontAlgn="base"/>
            <a:r>
              <a:rPr lang="ru-RU" dirty="0" smtClean="0"/>
              <a:t>правильно подавайте информацию в письме (страница A4, вложения не более 3 Мбайт, стандартные архивы в форматах RAR или </a:t>
            </a:r>
            <a:r>
              <a:rPr lang="ru-RU" dirty="0" err="1" smtClean="0"/>
              <a:t>Zip</a:t>
            </a:r>
            <a:r>
              <a:rPr lang="ru-RU" dirty="0" smtClean="0"/>
              <a:t>);</a:t>
            </a:r>
          </a:p>
          <a:p>
            <a:pPr fontAlgn="base"/>
            <a:r>
              <a:rPr lang="ru-RU" dirty="0" smtClean="0"/>
              <a:t>не забывайте о блоке контактов (имя, фамилия, должность и контакты).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548680"/>
            <a:ext cx="8208912" cy="720080"/>
          </a:xfrm>
          <a:prstGeom prst="rect">
            <a:avLst/>
          </a:prstGeom>
        </p:spPr>
        <p:txBody>
          <a:bodyPr vert="horz" rtlCol="0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Правило №11</a:t>
            </a:r>
            <a:endParaRPr kumimoji="0" lang="ru-RU" sz="36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196752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Соблюдайте </a:t>
            </a:r>
            <a:r>
              <a:rPr lang="ru-RU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сетевой </a:t>
            </a: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этикет при работе с электронной почтой</a:t>
            </a:r>
            <a:endParaRPr lang="ru-RU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4818" name="Picture 2" descr="Image result for ÑÐ»ÐµÐºÑÑÐ¾Ð½Ð½Ð°Ñ Ð¿Ð¾ÑÑÐ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48680"/>
            <a:ext cx="1152128" cy="106350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720080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Правило №</a:t>
            </a: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12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352928" cy="5001419"/>
          </a:xfrm>
        </p:spPr>
        <p:txBody>
          <a:bodyPr rtlCol="0">
            <a:normAutofit/>
          </a:bodyPr>
          <a:lstStyle/>
          <a:p>
            <a:pPr marL="87313"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Не верьте всему, что размещено в Интернете</a:t>
            </a:r>
          </a:p>
          <a:p>
            <a:pPr marL="354013" indent="-354013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В сети может быть размещена недостоверная информация, домыслы, а также информация, не соответствующая действительности, которая преследуется по </a:t>
            </a:r>
            <a:r>
              <a:rPr lang="ru-RU" dirty="0" smtClean="0"/>
              <a:t>закону</a:t>
            </a:r>
            <a:r>
              <a:rPr lang="ru-RU" smtClean="0"/>
              <a:t>;</a:t>
            </a:r>
            <a:r>
              <a:rPr lang="ru-RU" dirty="0" smtClean="0"/>
              <a:t> н</a:t>
            </a:r>
            <a:r>
              <a:rPr lang="ru-RU" dirty="0" smtClean="0"/>
              <a:t>е распространяйте сами такую и</a:t>
            </a:r>
            <a:r>
              <a:rPr lang="ru-RU" smtClean="0"/>
              <a:t>нформацию.</a:t>
            </a:r>
            <a:endParaRPr lang="ru-RU" smtClean="0"/>
          </a:p>
          <a:p>
            <a:pPr marL="354013" indent="-354013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/>
          </a:p>
        </p:txBody>
      </p:sp>
      <p:pic>
        <p:nvPicPr>
          <p:cNvPr id="14344" name="Рисунок 15" descr="правда или ложь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221088"/>
            <a:ext cx="22669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12" descr="Image result for Ð½ÐµÐ´Ð¾ÑÑÐ¾Ð²ÐµÑÐ½Ð°Ñ Ð¸Ð½ÑÐ¾ÑÐ¼Ð°ÑÐ¸Ñ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861048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720080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Правило №</a:t>
            </a: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13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5330992"/>
          </a:xfrm>
        </p:spPr>
        <p:txBody>
          <a:bodyPr rtlCol="0">
            <a:normAutofit/>
          </a:bodyPr>
          <a:lstStyle/>
          <a:p>
            <a:pPr marL="168275"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Если рядом с вами нет родственников, не встречайтесь в реальной жизни с людьми, с которыми вы познакомились в Интернете</a:t>
            </a: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Если ваш виртуальный друг действительно тот, за кого он себя выдает, он нормально отнесется к вашей заботе о собственной безопасности!</a:t>
            </a:r>
            <a:endParaRPr lang="ru-RU" dirty="0"/>
          </a:p>
        </p:txBody>
      </p:sp>
      <p:pic>
        <p:nvPicPr>
          <p:cNvPr id="15364" name="Рисунок 4" descr="стоп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4149080"/>
            <a:ext cx="1564702" cy="164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720080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Правило №</a:t>
            </a: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14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 rtlCol="0">
            <a:normAutofit/>
          </a:bodyPr>
          <a:lstStyle/>
          <a:p>
            <a:pPr marL="173038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Используйте </a:t>
            </a:r>
            <a:r>
              <a:rPr lang="ru-RU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веб</a:t>
            </a: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- камеру только при общении с друзьями</a:t>
            </a:r>
            <a:r>
              <a:rPr lang="ru-RU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Проследите, чтобы посторонние люди не имели возможности видеть ваш разговор, т.к. он может быть записан.</a:t>
            </a:r>
            <a:endParaRPr lang="ru-RU" dirty="0"/>
          </a:p>
        </p:txBody>
      </p:sp>
      <p:pic>
        <p:nvPicPr>
          <p:cNvPr id="16393" name="Picture 9" descr="Image result for Ð¸ÑÐ¿Ð¾Ð»ÑÐ·Ð¾Ð²Ð°Ð½Ð¸Ðµ Ð²ÐµÐ± ÐºÐ°Ð¼ÐµÑÑ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717032"/>
            <a:ext cx="1416252" cy="203972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нтернет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793527">
            <a:off x="3379842" y="2421876"/>
            <a:ext cx="3256756" cy="24425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548680"/>
            <a:ext cx="7920880" cy="5616623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168275"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Соблюдение вышеизложенных правил облегчит, ускорит и обезопасит Вашу  работу в Интернете.</a:t>
            </a:r>
            <a:endParaRPr lang="ru-RU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168275"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168275"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168275"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168275"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168275"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168275"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168275" indent="4763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Счастливого Вам путешествия по бескрайним просторам Интернета!!!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спам телефон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4293096"/>
            <a:ext cx="1943256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Рисунок 3" descr="Анонимность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8344" y="1052736"/>
            <a:ext cx="913947" cy="1080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720080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Правило №1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08912" cy="4824536"/>
          </a:xfrm>
        </p:spPr>
        <p:txBody>
          <a:bodyPr rtlCol="0">
            <a:normAutofit/>
          </a:bodyPr>
          <a:lstStyle/>
          <a:p>
            <a:pPr marL="177800" indent="-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Нежелательно размещать персональную информацию в Интернете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Персональная информация — это ваше имя, фамилия, возраст, номер  мобильного телефона, адрес электронной почты, домашний адрес и адрес школы, в которой Вы учитесь</a:t>
            </a:r>
            <a:endParaRPr lang="ru-RU" dirty="0"/>
          </a:p>
        </p:txBody>
      </p:sp>
      <p:pic>
        <p:nvPicPr>
          <p:cNvPr id="9" name="Рисунок 8" descr="нет телефону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4293096"/>
            <a:ext cx="1150243" cy="1142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 descr="адрес электронной почты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4365104"/>
            <a:ext cx="1200133" cy="1008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720080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Правило №2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08912" cy="5330992"/>
          </a:xfrm>
        </p:spPr>
        <p:txBody>
          <a:bodyPr rtlCol="0">
            <a:normAutofit/>
          </a:bodyPr>
          <a:lstStyle/>
          <a:p>
            <a:pPr marL="177800" indent="-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Если вы публикуете фото или видео в интернете — каждый может посмотреть их и использовать в своих целях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/>
          </a:p>
        </p:txBody>
      </p:sp>
      <p:pic>
        <p:nvPicPr>
          <p:cNvPr id="6" name="Рисунок 5" descr="угроза интернет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3212976"/>
            <a:ext cx="2543175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720080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Правило №3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7571184" cy="5184576"/>
          </a:xfrm>
        </p:spPr>
        <p:txBody>
          <a:bodyPr rtlCol="0">
            <a:normAutofit/>
          </a:bodyPr>
          <a:lstStyle/>
          <a:p>
            <a:pPr marL="168275" indent="15875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На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 - mail </a:t>
            </a: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могут приходить нежелательные письма – «СПАМ».  </a:t>
            </a:r>
          </a:p>
          <a:p>
            <a:pPr marL="168275" indent="15875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Не отвечайте на них!!!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Если Вы ответите на подобное письмо, отправитель будет знать, что вы пользуетесь своим электронным почтовым ящиком и будет продолжать посылать вам спам.</a:t>
            </a:r>
            <a:endParaRPr lang="ru-RU" dirty="0"/>
          </a:p>
        </p:txBody>
      </p:sp>
      <p:sp>
        <p:nvSpPr>
          <p:cNvPr id="6154" name="AutoShape 10" descr="Image result for ÑÐ¿Ð°Ð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6" name="Picture 12" descr="Image result for ÑÐ¿Ð°Ð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836712"/>
            <a:ext cx="2232248" cy="189741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агрессивное содержани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3789040"/>
            <a:ext cx="190500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720080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Правило №4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08912" cy="5330992"/>
          </a:xfrm>
        </p:spPr>
        <p:txBody>
          <a:bodyPr rtlCol="0">
            <a:normAutofit/>
          </a:bodyPr>
          <a:lstStyle/>
          <a:p>
            <a:pPr marL="168275" indent="15875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Не открывайте файлы, которые прислали неизвестные Вам </a:t>
            </a: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люди</a:t>
            </a:r>
            <a:r>
              <a:rPr lang="ru-RU" dirty="0" smtClean="0"/>
              <a:t>. </a:t>
            </a: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Вы не можете знать, что на самом деле содержат эти файлы – в них могут быть вирусы или фото и видео с «агрессивным» содержанием</a:t>
            </a:r>
          </a:p>
        </p:txBody>
      </p:sp>
      <p:pic>
        <p:nvPicPr>
          <p:cNvPr id="4" name="Рисунок 3" descr="вирус и интернет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3933056"/>
            <a:ext cx="21526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 descr="агрессивное содержание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3933056"/>
            <a:ext cx="201930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720080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Правило №5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124744"/>
            <a:ext cx="8136904" cy="5330992"/>
          </a:xfrm>
        </p:spPr>
        <p:txBody>
          <a:bodyPr rtlCol="0">
            <a:normAutofit/>
          </a:bodyPr>
          <a:lstStyle/>
          <a:p>
            <a:pPr marL="173038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Не добавляйте незнакомых людей в «друзья» в социальных сетях, ICQ, MSN </a:t>
            </a:r>
            <a:r>
              <a:rPr lang="ru-RU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messenger</a:t>
            </a: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и т.п.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Виртуальные знакомые могут быть не теми, за кого себя выдают!!!</a:t>
            </a:r>
            <a:endParaRPr lang="ru-RU" dirty="0"/>
          </a:p>
        </p:txBody>
      </p:sp>
      <p:pic>
        <p:nvPicPr>
          <p:cNvPr id="5" name="Рисунок 4" descr="добро за компьютером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4509120"/>
            <a:ext cx="1428750" cy="1428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 descr="зло за компьютером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4005064"/>
            <a:ext cx="1815217" cy="1867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720080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Правило №6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 rtlCol="0">
            <a:normAutofit/>
          </a:bodyPr>
          <a:lstStyle/>
          <a:p>
            <a:pPr marL="168275"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Контролируйте работу за компьютером.</a:t>
            </a:r>
          </a:p>
          <a:p>
            <a:pPr marL="169863" indent="-1587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Неограниченное использование компьютера может привести к физическим (глазным, гиподинамия, остеохондроз) и психологическим заболеваниям (Интернет – зависимость). </a:t>
            </a:r>
            <a:endParaRPr lang="ru-RU" dirty="0"/>
          </a:p>
        </p:txBody>
      </p:sp>
      <p:pic>
        <p:nvPicPr>
          <p:cNvPr id="8" name="Рисунок 7" descr="скелет и компьюте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3861048"/>
            <a:ext cx="2105025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720080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Правило №7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5001419"/>
          </a:xfrm>
        </p:spPr>
        <p:txBody>
          <a:bodyPr rtlCol="0">
            <a:normAutofit/>
          </a:bodyPr>
          <a:lstStyle/>
          <a:p>
            <a:pPr marL="168275"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Используйте для паролей трудно запоминаемый набор цифр и букв. </a:t>
            </a:r>
          </a:p>
          <a:p>
            <a:pPr marL="266700" indent="-174625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Не используйте в качестве паролей набор цифр: 1234, дату вашего рождения и т.п.</a:t>
            </a:r>
          </a:p>
          <a:p>
            <a:pPr marL="266700" indent="-174625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«Легкие» пароли быстро взламываются, и Вы можете стать жертвой злоумышленников.</a:t>
            </a:r>
            <a:endParaRPr lang="ru-RU" dirty="0"/>
          </a:p>
        </p:txBody>
      </p:sp>
      <p:sp>
        <p:nvSpPr>
          <p:cNvPr id="10250" name="AutoShape 10" descr="Image result for Ð¿Ð°ÑÐ¾Ð»Ð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52" name="AutoShape 12" descr="Image result for Ð¿Ð°ÑÐ¾Ð»Ð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54" name="AutoShape 14" descr="Image result for Ð¿Ð°ÑÐ¾Ð»Ð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" name="Рисунок 16" descr="geekypinas-top-passwords-of-20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4149080"/>
            <a:ext cx="3392709" cy="1584176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720080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lumMod val="40000"/>
                      <a:lumOff val="6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Правило №8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lumMod val="40000"/>
                    <a:lumOff val="60000"/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 rtlCol="0">
            <a:normAutofit/>
          </a:bodyPr>
          <a:lstStyle/>
          <a:p>
            <a:pPr marL="168275" indent="47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Используйте на компьютерах лицензионное программное обеспечение, антивирусные программы и своевременное обновляйте их.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Обновление необходимо для пресечения проникновения новых вредоносных программ на Ваш компьютер.</a:t>
            </a:r>
            <a:endParaRPr lang="ru-RU" dirty="0"/>
          </a:p>
        </p:txBody>
      </p:sp>
      <p:pic>
        <p:nvPicPr>
          <p:cNvPr id="11272" name="Picture 5" descr="C:\Documents and Settings\Владелец\Мои документы\Мои рисунки\для компьютеров\1210656019_eset-nod32-antivirus-3.0.6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365104"/>
            <a:ext cx="1080120" cy="152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6" descr="C:\Documents and Settings\Владелец\Мои документы\Мои рисунки\для компьютеров\Kaspersky Antivir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4365104"/>
            <a:ext cx="14401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7" descr="C:\Documents and Settings\Владелец\Мои документы\Мои рисунки\для компьютеров\antivirus_antisp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365104"/>
            <a:ext cx="1008063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8" descr="C:\Documents and Settings\Владелец\Мои документы\Мои рисунки\для компьютеров\1194576657_e6052815c380065ddda782cme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365104"/>
            <a:ext cx="144016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593</TotalTime>
  <Words>506</Words>
  <Application>Microsoft Office PowerPoint</Application>
  <PresentationFormat>Экран (4:3)</PresentationFormat>
  <Paragraphs>66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Calibri</vt:lpstr>
      <vt:lpstr>Аспект</vt:lpstr>
      <vt:lpstr>Сетевой этикет и меры безопасности в сети Интернет</vt:lpstr>
      <vt:lpstr>Правило №1</vt:lpstr>
      <vt:lpstr>Правило №2</vt:lpstr>
      <vt:lpstr>Правило №3</vt:lpstr>
      <vt:lpstr>Правило №4</vt:lpstr>
      <vt:lpstr>Правило №5</vt:lpstr>
      <vt:lpstr>Правило №6</vt:lpstr>
      <vt:lpstr>Правило №7</vt:lpstr>
      <vt:lpstr>Правило №8</vt:lpstr>
      <vt:lpstr>Правило №9</vt:lpstr>
      <vt:lpstr>Правило №10</vt:lpstr>
      <vt:lpstr>Слайд 12</vt:lpstr>
      <vt:lpstr>Правило №12</vt:lpstr>
      <vt:lpstr>Правило №13</vt:lpstr>
      <vt:lpstr>Правило №14</vt:lpstr>
      <vt:lpstr>Слайд 16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Медиабезопасность</dc:title>
  <dc:creator>Home</dc:creator>
  <cp:lastModifiedBy>Larisa</cp:lastModifiedBy>
  <cp:revision>80</cp:revision>
  <dcterms:created xsi:type="dcterms:W3CDTF">2012-12-06T17:00:37Z</dcterms:created>
  <dcterms:modified xsi:type="dcterms:W3CDTF">2018-06-13T02:18:04Z</dcterms:modified>
</cp:coreProperties>
</file>