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381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381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3A39E5"/>
        </a:fontRef>
        <a:srgbClr val="3A39E5"/>
      </a:tcTxStyle>
      <a:tcStyle>
        <a:tcBdr>
          <a:left>
            <a:ln w="12700" cap="flat">
              <a:solidFill>
                <a:srgbClr val="525760"/>
              </a:solidFill>
              <a:prstDash val="solid"/>
              <a:miter lim="400000"/>
            </a:ln>
          </a:left>
          <a:right>
            <a:ln w="38100" cap="flat">
              <a:solidFill>
                <a:schemeClr val="accent1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/>
              </a:solidFill>
              <a:prstDash val="solid"/>
              <a:miter lim="400000"/>
            </a:ln>
          </a:top>
          <a:bottom>
            <a:ln w="12700" cap="flat">
              <a:solidFill>
                <a:srgbClr val="5257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25760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5458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45357"/>
              <a:satOff val="2412"/>
              <a:lumOff val="-28753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9FAFF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3575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381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55A61"/>
              </a:solidFill>
              <a:prstDash val="solid"/>
              <a:miter lim="400000"/>
            </a:ln>
          </a:top>
          <a:bottom>
            <a:ln w="12700" cap="flat">
              <a:solidFill>
                <a:srgbClr val="555A61"/>
              </a:solidFill>
              <a:prstDash val="solid"/>
              <a:miter lim="400000"/>
            </a:ln>
          </a:bottom>
          <a:insideH>
            <a:ln w="12700" cap="flat">
              <a:solidFill>
                <a:srgbClr val="555A61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527787"/>
              <a:satOff val="-26837"/>
              <a:lumOff val="15324"/>
            </a:schemeClr>
          </a:solidFill>
        </a:fill>
      </a:tcStyle>
    </a:firstCol>
    <a:lastRow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381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381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238625"/>
              <a:satOff val="-6134"/>
              <a:lumOff val="868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6F4E4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357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381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503731"/>
              <a:lumOff val="7092"/>
            </a:schemeClr>
          </a:solidFill>
        </a:fill>
      </a:tcStyle>
    </a:firstCol>
    <a:lastRow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381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4585E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A8A8A8"/>
              </a:solidFill>
              <a:prstDash val="solid"/>
              <a:miter lim="400000"/>
            </a:ln>
          </a:left>
          <a:right>
            <a:ln w="12700" cap="flat">
              <a:solidFill>
                <a:srgbClr val="A8A8A8"/>
              </a:solidFill>
              <a:prstDash val="solid"/>
              <a:miter lim="400000"/>
            </a:ln>
          </a:right>
          <a:top>
            <a:ln w="12700" cap="flat">
              <a:solidFill>
                <a:srgbClr val="A8A8A8"/>
              </a:solidFill>
              <a:prstDash val="solid"/>
              <a:miter lim="400000"/>
            </a:ln>
          </a:top>
          <a:bottom>
            <a:ln w="12700" cap="flat">
              <a:solidFill>
                <a:srgbClr val="A8A8A8"/>
              </a:solidFill>
              <a:prstDash val="solid"/>
              <a:miter lim="400000"/>
            </a:ln>
          </a:bottom>
          <a:insideH>
            <a:ln w="12700" cap="flat">
              <a:solidFill>
                <a:srgbClr val="A8A8A8"/>
              </a:solidFill>
              <a:prstDash val="solid"/>
              <a:miter lim="400000"/>
            </a:ln>
          </a:insideH>
          <a:insideV>
            <a:ln w="12700" cap="flat">
              <a:solidFill>
                <a:srgbClr val="A8A8A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5666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56667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EBEB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38100" cap="flat">
              <a:solidFill>
                <a:srgbClr val="656667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A8A8A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3" name="Автор и дата"/>
          <p:cNvSpPr txBox="1"/>
          <p:nvPr>
            <p:ph type="body" sz="quarter" idx="21" hasCustomPrompt="1"/>
          </p:nvPr>
        </p:nvSpPr>
        <p:spPr>
          <a:xfrm>
            <a:off x="571500" y="12269258"/>
            <a:ext cx="23235147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0" cap="all" spc="168" sz="2800">
                <a:solidFill>
                  <a:schemeClr val="accent4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r>
              <a:t>Автор и дата </a:t>
            </a:r>
          </a:p>
        </p:txBody>
      </p:sp>
      <p:sp>
        <p:nvSpPr>
          <p:cNvPr id="14" name="Линия"/>
          <p:cNvSpPr/>
          <p:nvPr/>
        </p:nvSpPr>
        <p:spPr>
          <a:xfrm>
            <a:off x="634956" y="9475085"/>
            <a:ext cx="23114088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5" name="Заголовок презентации"/>
          <p:cNvSpPr txBox="1"/>
          <p:nvPr>
            <p:ph type="title" hasCustomPrompt="1"/>
          </p:nvPr>
        </p:nvSpPr>
        <p:spPr>
          <a:xfrm>
            <a:off x="571500" y="9525885"/>
            <a:ext cx="23235147" cy="2647065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b="1" spc="-300" sz="150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6" name="Уровень текста 1…"/>
          <p:cNvSpPr txBox="1"/>
          <p:nvPr>
            <p:ph type="body" sz="quarter" idx="1" hasCustomPrompt="1"/>
          </p:nvPr>
        </p:nvSpPr>
        <p:spPr>
          <a:xfrm>
            <a:off x="571500" y="847716"/>
            <a:ext cx="23235147" cy="232410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b="0" spc="-79">
                <a:solidFill>
                  <a:schemeClr val="accent4"/>
                </a:solidFill>
              </a:defRPr>
            </a:lvl1pPr>
            <a:lvl2pPr defTabSz="825500">
              <a:lnSpc>
                <a:spcPct val="80000"/>
              </a:lnSpc>
              <a:tabLst/>
              <a:defRPr b="0" spc="-79">
                <a:solidFill>
                  <a:schemeClr val="accent4"/>
                </a:solidFill>
              </a:defRPr>
            </a:lvl2pPr>
            <a:lvl3pPr defTabSz="825500">
              <a:lnSpc>
                <a:spcPct val="80000"/>
              </a:lnSpc>
              <a:tabLst/>
              <a:defRPr b="0" spc="-79">
                <a:solidFill>
                  <a:schemeClr val="accent4"/>
                </a:solidFill>
              </a:defRPr>
            </a:lvl3pPr>
            <a:lvl4pPr defTabSz="825500">
              <a:lnSpc>
                <a:spcPct val="80000"/>
              </a:lnSpc>
              <a:tabLst/>
              <a:defRPr b="0" spc="-79">
                <a:solidFill>
                  <a:schemeClr val="accent4"/>
                </a:solidFill>
              </a:defRPr>
            </a:lvl4pPr>
            <a:lvl5pPr defTabSz="825500">
              <a:lnSpc>
                <a:spcPct val="80000"/>
              </a:lnSpc>
              <a:tabLst/>
              <a:defRPr b="0" spc="-79">
                <a:solidFill>
                  <a:schemeClr val="accent4"/>
                </a:solidFill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Информационное сообщени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14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15" name="Уровень текста 1…"/>
          <p:cNvSpPr txBox="1"/>
          <p:nvPr>
            <p:ph type="body" sz="half" idx="1" hasCustomPrompt="1"/>
          </p:nvPr>
        </p:nvSpPr>
        <p:spPr>
          <a:xfrm>
            <a:off x="571500" y="3898900"/>
            <a:ext cx="23236826" cy="54991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100000"/>
              </a:lnSpc>
              <a:tabLst/>
              <a:defRPr b="0" spc="-239" sz="12000">
                <a:solidFill>
                  <a:schemeClr val="accent1"/>
                </a:solidFill>
              </a:defRPr>
            </a:lvl1pPr>
            <a:lvl2pPr defTabSz="825500">
              <a:lnSpc>
                <a:spcPct val="100000"/>
              </a:lnSpc>
              <a:tabLst/>
              <a:defRPr b="0" spc="-239" sz="12000">
                <a:solidFill>
                  <a:schemeClr val="accent1"/>
                </a:solidFill>
              </a:defRPr>
            </a:lvl2pPr>
            <a:lvl3pPr defTabSz="825500">
              <a:lnSpc>
                <a:spcPct val="100000"/>
              </a:lnSpc>
              <a:tabLst/>
              <a:defRPr b="0" spc="-239" sz="12000">
                <a:solidFill>
                  <a:schemeClr val="accent1"/>
                </a:solidFill>
              </a:defRPr>
            </a:lvl3pPr>
            <a:lvl4pPr defTabSz="825500">
              <a:lnSpc>
                <a:spcPct val="100000"/>
              </a:lnSpc>
              <a:tabLst/>
              <a:defRPr b="0" spc="-239" sz="12000">
                <a:solidFill>
                  <a:schemeClr val="accent1"/>
                </a:solidFill>
              </a:defRPr>
            </a:lvl4pPr>
            <a:lvl5pPr defTabSz="825500">
              <a:lnSpc>
                <a:spcPct val="100000"/>
              </a:lnSpc>
              <a:tabLst/>
              <a:defRPr b="0" spc="-239" sz="12000">
                <a:solidFill>
                  <a:schemeClr val="accent1"/>
                </a:solidFill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Важный факт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Уровень текста 1…"/>
          <p:cNvSpPr txBox="1"/>
          <p:nvPr>
            <p:ph type="body" idx="1" hasCustomPrompt="1"/>
          </p:nvPr>
        </p:nvSpPr>
        <p:spPr>
          <a:xfrm>
            <a:off x="634999" y="1346200"/>
            <a:ext cx="23241001" cy="8451368"/>
          </a:xfrm>
          <a:prstGeom prst="rect">
            <a:avLst/>
          </a:prstGeom>
        </p:spPr>
        <p:txBody>
          <a:bodyPr anchor="b"/>
          <a:lstStyle>
            <a:lvl1pPr defTabSz="825500">
              <a:lnSpc>
                <a:spcPct val="80000"/>
              </a:lnSpc>
              <a:tabLst/>
              <a:defRPr b="0" spc="-419" sz="420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defTabSz="825500">
              <a:lnSpc>
                <a:spcPct val="80000"/>
              </a:lnSpc>
              <a:tabLst/>
              <a:defRPr b="0" spc="-419" sz="420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defTabSz="825500">
              <a:lnSpc>
                <a:spcPct val="80000"/>
              </a:lnSpc>
              <a:tabLst/>
              <a:defRPr b="0" spc="-419" sz="420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defTabSz="825500">
              <a:lnSpc>
                <a:spcPct val="80000"/>
              </a:lnSpc>
              <a:tabLst/>
              <a:defRPr b="0" spc="-419" sz="420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defTabSz="825500">
              <a:lnSpc>
                <a:spcPct val="80000"/>
              </a:lnSpc>
              <a:tabLst/>
              <a:defRPr b="0" spc="-419" sz="420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4" name="Информация о факте"/>
          <p:cNvSpPr txBox="1"/>
          <p:nvPr>
            <p:ph type="body" sz="quarter" idx="21" hasCustomPrompt="1"/>
          </p:nvPr>
        </p:nvSpPr>
        <p:spPr>
          <a:xfrm>
            <a:off x="635000" y="9170947"/>
            <a:ext cx="23241000" cy="932816"/>
          </a:xfrm>
          <a:prstGeom prst="rect">
            <a:avLst/>
          </a:prstGeom>
        </p:spPr>
        <p:txBody>
          <a:bodyPr/>
          <a:lstStyle>
            <a:lvl1pPr defTabSz="800735">
              <a:lnSpc>
                <a:spcPct val="80000"/>
              </a:lnSpc>
              <a:tabLst/>
              <a:defRPr spc="-53" sz="5335">
                <a:solidFill>
                  <a:schemeClr val="accent1"/>
                </a:solidFill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5" name="Линия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26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35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36" name="Авторство"/>
          <p:cNvSpPr txBox="1"/>
          <p:nvPr>
            <p:ph type="body" sz="quarter" idx="21" hasCustomPrompt="1"/>
          </p:nvPr>
        </p:nvSpPr>
        <p:spPr>
          <a:xfrm>
            <a:off x="1148060" y="9247147"/>
            <a:ext cx="22707182" cy="932816"/>
          </a:xfrm>
          <a:prstGeom prst="rect">
            <a:avLst/>
          </a:prstGeom>
        </p:spPr>
        <p:txBody>
          <a:bodyPr anchor="ctr"/>
          <a:lstStyle>
            <a:lvl1pPr defTabSz="800735">
              <a:lnSpc>
                <a:spcPct val="80000"/>
              </a:lnSpc>
              <a:tabLst/>
              <a:defRPr spc="-53" sz="5335">
                <a:solidFill>
                  <a:schemeClr val="accent1"/>
                </a:solidFill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37" name="Уровень текста 1…"/>
          <p:cNvSpPr txBox="1"/>
          <p:nvPr>
            <p:ph type="body" sz="half" idx="1" hasCustomPrompt="1"/>
          </p:nvPr>
        </p:nvSpPr>
        <p:spPr>
          <a:xfrm>
            <a:off x="515838" y="1325581"/>
            <a:ext cx="23241001" cy="4970080"/>
          </a:xfrm>
          <a:prstGeom prst="rect">
            <a:avLst/>
          </a:prstGeom>
        </p:spPr>
        <p:txBody>
          <a:bodyPr/>
          <a:lstStyle>
            <a:lvl1pPr marL="419100" indent="-419100" defTabSz="825500">
              <a:lnSpc>
                <a:spcPct val="80000"/>
              </a:lnSpc>
              <a:tabLst/>
              <a:defRPr b="0" spc="-119" sz="12000">
                <a:solidFill>
                  <a:schemeClr val="accent1"/>
                </a:solidFill>
              </a:defRPr>
            </a:lvl1pPr>
            <a:lvl2pPr marL="419100" indent="38100" defTabSz="825500">
              <a:lnSpc>
                <a:spcPct val="80000"/>
              </a:lnSpc>
              <a:tabLst/>
              <a:defRPr b="0" spc="-119" sz="12000">
                <a:solidFill>
                  <a:schemeClr val="accent1"/>
                </a:solidFill>
              </a:defRPr>
            </a:lvl2pPr>
            <a:lvl3pPr marL="419100" indent="495300" defTabSz="825500">
              <a:lnSpc>
                <a:spcPct val="80000"/>
              </a:lnSpc>
              <a:tabLst/>
              <a:defRPr b="0" spc="-119" sz="12000">
                <a:solidFill>
                  <a:schemeClr val="accent1"/>
                </a:solidFill>
              </a:defRPr>
            </a:lvl3pPr>
            <a:lvl4pPr marL="419100" indent="952500" defTabSz="825500">
              <a:lnSpc>
                <a:spcPct val="80000"/>
              </a:lnSpc>
              <a:tabLst/>
              <a:defRPr b="0" spc="-119" sz="12000">
                <a:solidFill>
                  <a:schemeClr val="accent1"/>
                </a:solidFill>
              </a:defRPr>
            </a:lvl4pPr>
            <a:lvl5pPr marL="419100" indent="1409700" defTabSz="825500">
              <a:lnSpc>
                <a:spcPct val="80000"/>
              </a:lnSpc>
              <a:tabLst/>
              <a:defRPr b="0" spc="-119" sz="12000">
                <a:solidFill>
                  <a:schemeClr val="accent1"/>
                </a:solidFill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 (3 шт.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Изображение"/>
          <p:cNvSpPr/>
          <p:nvPr>
            <p:ph type="pic" sz="half" idx="21"/>
          </p:nvPr>
        </p:nvSpPr>
        <p:spPr>
          <a:xfrm>
            <a:off x="12192000" y="-1003300"/>
            <a:ext cx="11557000" cy="76792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Изображение"/>
          <p:cNvSpPr/>
          <p:nvPr>
            <p:ph type="pic" sz="half" idx="22"/>
          </p:nvPr>
        </p:nvSpPr>
        <p:spPr>
          <a:xfrm>
            <a:off x="12192000" y="5397500"/>
            <a:ext cx="11557000" cy="7749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Изображение"/>
          <p:cNvSpPr/>
          <p:nvPr>
            <p:ph type="pic" idx="23"/>
          </p:nvPr>
        </p:nvSpPr>
        <p:spPr>
          <a:xfrm>
            <a:off x="571500" y="-698500"/>
            <a:ext cx="11684000" cy="144264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054398042_3378x2084.jpg"/>
          <p:cNvSpPr/>
          <p:nvPr>
            <p:ph type="pic" idx="21"/>
          </p:nvPr>
        </p:nvSpPr>
        <p:spPr>
          <a:xfrm>
            <a:off x="0" y="-2984500"/>
            <a:ext cx="28333700" cy="174799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054398042_3378x2084.jpg"/>
          <p:cNvSpPr/>
          <p:nvPr>
            <p:ph type="pic" idx="21"/>
          </p:nvPr>
        </p:nvSpPr>
        <p:spPr>
          <a:xfrm>
            <a:off x="0" y="-3898900"/>
            <a:ext cx="28587700" cy="176366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" name="Автор и дата"/>
          <p:cNvSpPr txBox="1"/>
          <p:nvPr>
            <p:ph type="body" sz="quarter" idx="22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0" cap="all" spc="168" sz="28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6" name="Уровень текста 1…"/>
          <p:cNvSpPr txBox="1"/>
          <p:nvPr>
            <p:ph type="body" sz="quarter" idx="1" hasCustomPrompt="1"/>
          </p:nvPr>
        </p:nvSpPr>
        <p:spPr>
          <a:xfrm>
            <a:off x="571500" y="853952"/>
            <a:ext cx="23241000" cy="2321049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b="0" spc="-79">
                <a:solidFill>
                  <a:srgbClr val="FFFFFF"/>
                </a:solidFill>
              </a:defRPr>
            </a:lvl1pPr>
            <a:lvl2pPr defTabSz="825500">
              <a:lnSpc>
                <a:spcPct val="80000"/>
              </a:lnSpc>
              <a:tabLst/>
              <a:defRPr b="0" spc="-79">
                <a:solidFill>
                  <a:srgbClr val="FFFFFF"/>
                </a:solidFill>
              </a:defRPr>
            </a:lvl2pPr>
            <a:lvl3pPr defTabSz="825500">
              <a:lnSpc>
                <a:spcPct val="80000"/>
              </a:lnSpc>
              <a:tabLst/>
              <a:defRPr b="0" spc="-79">
                <a:solidFill>
                  <a:srgbClr val="FFFFFF"/>
                </a:solidFill>
              </a:defRPr>
            </a:lvl3pPr>
            <a:lvl4pPr defTabSz="825500">
              <a:lnSpc>
                <a:spcPct val="80000"/>
              </a:lnSpc>
              <a:tabLst/>
              <a:defRPr b="0" spc="-79">
                <a:solidFill>
                  <a:srgbClr val="FFFFFF"/>
                </a:solidFill>
              </a:defRPr>
            </a:lvl4pPr>
            <a:lvl5pPr defTabSz="825500">
              <a:lnSpc>
                <a:spcPct val="80000"/>
              </a:lnSpc>
              <a:tabLst/>
              <a:defRPr b="0" spc="-79">
                <a:solidFill>
                  <a:srgbClr val="FFFFFF"/>
                </a:solidFill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28" name="Линия"/>
          <p:cNvSpPr/>
          <p:nvPr/>
        </p:nvSpPr>
        <p:spPr>
          <a:xfrm>
            <a:off x="634956" y="9475085"/>
            <a:ext cx="23114088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29" name="Заголовок презентации"/>
          <p:cNvSpPr txBox="1"/>
          <p:nvPr>
            <p:ph type="title" hasCustomPrompt="1"/>
          </p:nvPr>
        </p:nvSpPr>
        <p:spPr>
          <a:xfrm>
            <a:off x="571500" y="9525000"/>
            <a:ext cx="23241000" cy="26416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b="1" spc="-300" sz="150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 фото (вариант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520524404_2582x1617.jpg"/>
          <p:cNvSpPr/>
          <p:nvPr>
            <p:ph type="pic" idx="21"/>
          </p:nvPr>
        </p:nvSpPr>
        <p:spPr>
          <a:xfrm>
            <a:off x="9626600" y="-1"/>
            <a:ext cx="21901492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39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40" name="Автор и дата"/>
          <p:cNvSpPr txBox="1"/>
          <p:nvPr>
            <p:ph type="body" sz="quarter" idx="22" hasCustomPrompt="1"/>
          </p:nvPr>
        </p:nvSpPr>
        <p:spPr>
          <a:xfrm>
            <a:off x="571500" y="12269258"/>
            <a:ext cx="11049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0" cap="all" spc="168" sz="2800">
                <a:solidFill>
                  <a:schemeClr val="accent1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41" name="Заголовок слайда"/>
          <p:cNvSpPr txBox="1"/>
          <p:nvPr>
            <p:ph type="title" hasCustomPrompt="1"/>
          </p:nvPr>
        </p:nvSpPr>
        <p:spPr>
          <a:xfrm>
            <a:off x="571500" y="4770137"/>
            <a:ext cx="11049000" cy="7036978"/>
          </a:xfrm>
          <a:prstGeom prst="rect">
            <a:avLst/>
          </a:prstGeom>
        </p:spPr>
        <p:txBody>
          <a:bodyPr/>
          <a:lstStyle>
            <a:lvl1pPr>
              <a:defRPr b="1" spc="-300" sz="15000">
                <a:solidFill>
                  <a:schemeClr val="accent1"/>
                </a:soli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ункты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50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51" name="Автор и дата"/>
          <p:cNvSpPr txBox="1"/>
          <p:nvPr>
            <p:ph type="body" sz="quarter" idx="21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0" cap="all" spc="168" sz="2800">
                <a:solidFill>
                  <a:schemeClr val="accent1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Заголовок слайда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b="1" spc="-239" sz="12000">
                <a:solidFill>
                  <a:schemeClr val="accent1"/>
                </a:soli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54" name="Номер слайда"/>
          <p:cNvSpPr txBox="1"/>
          <p:nvPr>
            <p:ph type="sldNum" sz="quarter" idx="2"/>
          </p:nvPr>
        </p:nvSpPr>
        <p:spPr>
          <a:xfrm>
            <a:off x="23421898" y="12361162"/>
            <a:ext cx="385980" cy="4622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нкты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Линия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62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63" name="Уровень текста 1…"/>
          <p:cNvSpPr txBox="1"/>
          <p:nvPr>
            <p:ph type="body" idx="1" hasCustomPrompt="1"/>
          </p:nvPr>
        </p:nvSpPr>
        <p:spPr>
          <a:xfrm>
            <a:off x="571500" y="3898900"/>
            <a:ext cx="23241000" cy="7696200"/>
          </a:xfrm>
          <a:prstGeom prst="rect">
            <a:avLst/>
          </a:prstGeom>
        </p:spPr>
        <p:txBody>
          <a:bodyPr numCol="2" spcCol="1162050"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, пункты и 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/>
          <p:nvPr>
            <p:ph type="body" sz="quarter" idx="21" hasCustomPrompt="1"/>
          </p:nvPr>
        </p:nvSpPr>
        <p:spPr>
          <a:xfrm>
            <a:off x="13157200" y="1852248"/>
            <a:ext cx="10256838" cy="1310641"/>
          </a:xfrm>
          <a:prstGeom prst="rect">
            <a:avLst/>
          </a:prstGeom>
        </p:spPr>
        <p:txBody>
          <a:bodyPr anchor="ctr"/>
          <a:lstStyle>
            <a:lvl1pPr defTabSz="808990">
              <a:lnSpc>
                <a:spcPct val="80000"/>
              </a:lnSpc>
              <a:tabLst/>
              <a:defRPr b="0" spc="-78" sz="7840">
                <a:solidFill>
                  <a:schemeClr val="accent1"/>
                </a:solidFill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2" name="683033896_1440x1778.jpg"/>
          <p:cNvSpPr/>
          <p:nvPr>
            <p:ph type="pic" idx="22"/>
          </p:nvPr>
        </p:nvSpPr>
        <p:spPr>
          <a:xfrm>
            <a:off x="0" y="-671784"/>
            <a:ext cx="12196747" cy="150595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74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75" name="Заголовок слайда"/>
          <p:cNvSpPr txBox="1"/>
          <p:nvPr>
            <p:ph type="title" hasCustomPrompt="1"/>
          </p:nvPr>
        </p:nvSpPr>
        <p:spPr>
          <a:xfrm>
            <a:off x="13157200" y="864810"/>
            <a:ext cx="10256838" cy="1308101"/>
          </a:xfrm>
          <a:prstGeom prst="rect">
            <a:avLst/>
          </a:prstGeom>
        </p:spPr>
        <p:txBody>
          <a:bodyPr anchor="b"/>
          <a:lstStyle>
            <a:lvl1pPr>
              <a:defRPr b="1" spc="0">
                <a:solidFill>
                  <a:schemeClr val="accent1"/>
                </a:solidFill>
              </a:defRPr>
            </a:lvl1pPr>
          </a:lstStyle>
          <a:p>
            <a:pPr/>
            <a:r>
              <a:t>Заголовок слайда </a:t>
            </a:r>
          </a:p>
        </p:txBody>
      </p:sp>
      <p:sp>
        <p:nvSpPr>
          <p:cNvPr id="76" name="Уровень текста 1…"/>
          <p:cNvSpPr txBox="1"/>
          <p:nvPr>
            <p:ph type="body" sz="half" idx="1" hasCustomPrompt="1"/>
          </p:nvPr>
        </p:nvSpPr>
        <p:spPr>
          <a:xfrm>
            <a:off x="13157200" y="3904441"/>
            <a:ext cx="10256838" cy="73033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b="0" spc="-42" sz="4200">
                <a:solidFill>
                  <a:srgbClr val="000000"/>
                </a:solidFill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аздел">
    <p:bg>
      <p:bgPr>
        <a:solidFill>
          <a:schemeClr val="accent3">
            <a:hueOff val="513816"/>
            <a:satOff val="9467"/>
            <a:lumOff val="1748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85" name="Линия"/>
          <p:cNvSpPr/>
          <p:nvPr/>
        </p:nvSpPr>
        <p:spPr>
          <a:xfrm>
            <a:off x="635000" y="9443335"/>
            <a:ext cx="23114000" cy="1"/>
          </a:xfrm>
          <a:prstGeom prst="line">
            <a:avLst/>
          </a:prstGeom>
          <a:ln w="1143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86" name="Заголовок раздела"/>
          <p:cNvSpPr txBox="1"/>
          <p:nvPr>
            <p:ph type="title" hasCustomPrompt="1"/>
          </p:nvPr>
        </p:nvSpPr>
        <p:spPr>
          <a:xfrm>
            <a:off x="571500" y="9530979"/>
            <a:ext cx="23241000" cy="20193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b="1" spc="-300" sz="15000">
                <a:solidFill>
                  <a:schemeClr val="accent1"/>
                </a:soli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8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олько заголовок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95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96" name="Заголовок слайда"/>
          <p:cNvSpPr txBox="1"/>
          <p:nvPr>
            <p:ph type="title" hasCustomPrompt="1"/>
          </p:nvPr>
        </p:nvSpPr>
        <p:spPr>
          <a:xfrm>
            <a:off x="571500" y="7159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b="1" spc="-239" sz="12000">
                <a:solidFill>
                  <a:schemeClr val="accent1"/>
                </a:solidFill>
              </a:defRPr>
            </a:lvl1pPr>
          </a:lstStyle>
          <a:p>
            <a:pPr/>
            <a:r>
              <a:t>Заголовок слайда </a:t>
            </a:r>
          </a:p>
        </p:txBody>
      </p:sp>
      <p:sp>
        <p:nvSpPr>
          <p:cNvPr id="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5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повестки дня"/>
          <p:cNvSpPr txBox="1"/>
          <p:nvPr>
            <p:ph type="title" hasCustomPrompt="1"/>
          </p:nvPr>
        </p:nvSpPr>
        <p:spPr>
          <a:xfrm>
            <a:off x="575641" y="881082"/>
            <a:ext cx="23241001" cy="195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повестки дня</a:t>
            </a:r>
          </a:p>
        </p:txBody>
      </p:sp>
      <p:sp>
        <p:nvSpPr>
          <p:cNvPr id="3" name="Линия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cap="all" spc="156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4" name="Уровень текста 1…"/>
          <p:cNvSpPr txBox="1"/>
          <p:nvPr>
            <p:ph type="body" idx="1" hasCustomPrompt="1"/>
          </p:nvPr>
        </p:nvSpPr>
        <p:spPr>
          <a:xfrm>
            <a:off x="575641" y="3276600"/>
            <a:ext cx="23241001" cy="987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23417275" y="12361162"/>
            <a:ext cx="385980" cy="46228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825500">
              <a:spcBef>
                <a:spcPts val="0"/>
              </a:spcBef>
              <a:tabLst/>
              <a:defRPr spc="28" sz="28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1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1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1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1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1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1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1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1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1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2286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2743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3200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3657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tif"/><Relationship Id="rId3" Type="http://schemas.openxmlformats.org/officeDocument/2006/relationships/image" Target="../media/image6.tif"/><Relationship Id="rId4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Желудочно-кишечные заболевания и их профилактик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28319">
              <a:defRPr spc="-192" sz="9600"/>
            </a:lvl1pPr>
          </a:lstStyle>
          <a:p>
            <a:pPr/>
            <a:r>
              <a:t>Желудочно-кишечные заболевания и их профилактика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Что делать при первых признаках отравления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4830">
              <a:defRPr spc="-158" sz="7920"/>
            </a:lvl1pPr>
          </a:lstStyle>
          <a:p>
            <a:pPr/>
            <a:r>
              <a:t>Что делать при первых признаках отравления?</a:t>
            </a:r>
          </a:p>
        </p:txBody>
      </p:sp>
      <p:sp>
        <p:nvSpPr>
          <p:cNvPr id="206" name="Признаки: общее недомогание, боли в брюшной области, понос и рвота.…"/>
          <p:cNvSpPr txBox="1"/>
          <p:nvPr>
            <p:ph type="body" idx="4294967295"/>
          </p:nvPr>
        </p:nvSpPr>
        <p:spPr>
          <a:xfrm>
            <a:off x="571499" y="2907421"/>
            <a:ext cx="23241001" cy="7901158"/>
          </a:xfrm>
          <a:prstGeom prst="rect">
            <a:avLst/>
          </a:prstGeom>
        </p:spPr>
        <p:txBody>
          <a:bodyPr/>
          <a:lstStyle/>
          <a:p>
            <a:pPr defTabSz="619125">
              <a:lnSpc>
                <a:spcPct val="80000"/>
              </a:lnSpc>
              <a:tabLst/>
              <a:defRPr b="0" spc="-59" sz="6000">
                <a:solidFill>
                  <a:schemeClr val="accent1"/>
                </a:solidFill>
              </a:defRPr>
            </a:pPr>
            <a:r>
              <a:t>Признаки: общее недомогание, боли в брюшной области, понос и рвота.</a:t>
            </a:r>
          </a:p>
          <a:p>
            <a:pPr defTabSz="619125">
              <a:lnSpc>
                <a:spcPct val="80000"/>
              </a:lnSpc>
              <a:tabLst/>
              <a:defRPr b="0" spc="-59" sz="6000">
                <a:solidFill>
                  <a:schemeClr val="accent1"/>
                </a:solidFill>
              </a:defRPr>
            </a:pPr>
            <a:r>
              <a:t>1) Выпить 1,5 - 2 л воды комнатной температуры, в которую добавляют несколько кристаллов марганцовки или щепотку пищевой соды.</a:t>
            </a:r>
          </a:p>
          <a:p>
            <a:pPr defTabSz="619125">
              <a:lnSpc>
                <a:spcPct val="80000"/>
              </a:lnSpc>
              <a:tabLst/>
              <a:defRPr b="0" spc="-59" sz="6000">
                <a:solidFill>
                  <a:schemeClr val="accent1"/>
                </a:solidFill>
              </a:defRPr>
            </a:pPr>
            <a:r>
              <a:t>2)Надавливая пальцами на корень языка, надо вызвать рвотный рефлекс.</a:t>
            </a:r>
          </a:p>
          <a:p>
            <a:pPr defTabSz="619125">
              <a:lnSpc>
                <a:spcPct val="80000"/>
              </a:lnSpc>
              <a:tabLst/>
              <a:defRPr b="0" spc="-59" sz="6000">
                <a:solidFill>
                  <a:schemeClr val="accent1"/>
                </a:solidFill>
              </a:defRPr>
            </a:pPr>
            <a:r>
              <a:t>3) Дают активированный уголь и постельный режим.</a:t>
            </a:r>
          </a:p>
          <a:p>
            <a:pPr defTabSz="619125">
              <a:lnSpc>
                <a:spcPct val="80000"/>
              </a:lnSpc>
              <a:tabLst/>
              <a:defRPr b="0" spc="-59" sz="6000">
                <a:solidFill>
                  <a:schemeClr val="accent1"/>
                </a:solidFill>
              </a:defRPr>
            </a:pPr>
            <a:r>
              <a:t>4) Вызов врача.</a:t>
            </a:r>
          </a:p>
          <a:p>
            <a:pPr defTabSz="619125">
              <a:lnSpc>
                <a:spcPct val="80000"/>
              </a:lnSpc>
              <a:tabLst/>
              <a:defRPr b="0" spc="-67" sz="6750">
                <a:solidFill>
                  <a:schemeClr val="accent1"/>
                </a:solidFill>
              </a:defRPr>
            </a:pPr>
            <a:r>
              <a:rPr>
                <a:solidFill>
                  <a:schemeClr val="accent6"/>
                </a:solidFill>
              </a:rPr>
              <a:t>Главная причина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- несоблюдение правил личной гигиены!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Алкоголь"/>
          <p:cNvSpPr txBox="1"/>
          <p:nvPr/>
        </p:nvSpPr>
        <p:spPr>
          <a:xfrm>
            <a:off x="10777753" y="1110653"/>
            <a:ext cx="2828494" cy="78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38" sz="4600"/>
            </a:lvl1pPr>
          </a:lstStyle>
          <a:p>
            <a:pPr/>
            <a:r>
              <a:t>Алкоголь</a:t>
            </a:r>
          </a:p>
        </p:txBody>
      </p:sp>
      <p:sp>
        <p:nvSpPr>
          <p:cNvPr id="209" name="Линия"/>
          <p:cNvSpPr/>
          <p:nvPr/>
        </p:nvSpPr>
        <p:spPr>
          <a:xfrm flipH="1">
            <a:off x="9495379" y="2147151"/>
            <a:ext cx="1270001" cy="127000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Линия"/>
          <p:cNvSpPr/>
          <p:nvPr/>
        </p:nvSpPr>
        <p:spPr>
          <a:xfrm flipH="1">
            <a:off x="12191492" y="2050004"/>
            <a:ext cx="2062" cy="179605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Линия"/>
          <p:cNvSpPr/>
          <p:nvPr/>
        </p:nvSpPr>
        <p:spPr>
          <a:xfrm>
            <a:off x="13256504" y="2147151"/>
            <a:ext cx="1270001" cy="127000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Гастрит - воспаление слизистой оболочки желудка"/>
          <p:cNvSpPr txBox="1"/>
          <p:nvPr/>
        </p:nvSpPr>
        <p:spPr>
          <a:xfrm>
            <a:off x="3444177" y="4063699"/>
            <a:ext cx="7158661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pc="107" sz="3600"/>
            </a:lvl1pPr>
          </a:lstStyle>
          <a:p>
            <a:pPr/>
            <a:r>
              <a:t>Гастрит - воспаление слизистой оболочки желудка</a:t>
            </a:r>
          </a:p>
        </p:txBody>
      </p:sp>
      <p:sp>
        <p:nvSpPr>
          <p:cNvPr id="213" name="Панкреатит - воспаление поджелудочной железы"/>
          <p:cNvSpPr txBox="1"/>
          <p:nvPr/>
        </p:nvSpPr>
        <p:spPr>
          <a:xfrm>
            <a:off x="9634461" y="4868522"/>
            <a:ext cx="5789418" cy="172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pc="107" sz="3600"/>
            </a:lvl1pPr>
          </a:lstStyle>
          <a:p>
            <a:pPr/>
            <a:r>
              <a:t>Панкреатит - воспаление поджелудочной железы</a:t>
            </a:r>
          </a:p>
        </p:txBody>
      </p:sp>
      <p:sp>
        <p:nvSpPr>
          <p:cNvPr id="214" name="Цирроз - хроническое заболевание печени"/>
          <p:cNvSpPr txBox="1"/>
          <p:nvPr/>
        </p:nvSpPr>
        <p:spPr>
          <a:xfrm>
            <a:off x="13767731" y="3771698"/>
            <a:ext cx="6298560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pc="107" sz="3600"/>
            </a:lvl1pPr>
          </a:lstStyle>
          <a:p>
            <a:pPr/>
            <a:r>
              <a:t>Цирроз - хроническое заболевание печени</a:t>
            </a:r>
          </a:p>
        </p:txBody>
      </p:sp>
      <p:sp>
        <p:nvSpPr>
          <p:cNvPr id="215" name="Курение - причина раздражения языка, глотки, пищевод и желудок. Большая вероятность появления злокачественных опухолей этих органов.…"/>
          <p:cNvSpPr txBox="1"/>
          <p:nvPr/>
        </p:nvSpPr>
        <p:spPr>
          <a:xfrm>
            <a:off x="334619" y="7618089"/>
            <a:ext cx="23714762" cy="4640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pc="168" sz="5600">
                <a:solidFill>
                  <a:schemeClr val="accent6"/>
                </a:solidFill>
              </a:defRPr>
            </a:pPr>
            <a:r>
              <a:t>Курение - причина раздражения языка, глотки, пищевод и желудок.</a:t>
            </a:r>
            <a:br/>
            <a:r>
              <a:t>Большая вероятность появления злокачественных опухолей этих органов. </a:t>
            </a:r>
          </a:p>
          <a:p>
            <a:pPr>
              <a:defRPr spc="168" sz="5600">
                <a:solidFill>
                  <a:schemeClr val="accent6"/>
                </a:solidFill>
              </a:defRPr>
            </a:pPr>
            <a:r>
              <a:t>Разрушение зубов.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3798" y="3228539"/>
            <a:ext cx="8621504" cy="530554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Бактерии ботулизма представляют смертельную опасность для человека.…"/>
          <p:cNvSpPr txBox="1"/>
          <p:nvPr/>
        </p:nvSpPr>
        <p:spPr>
          <a:xfrm>
            <a:off x="-376165" y="1528087"/>
            <a:ext cx="16447845" cy="3882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pc="138" sz="4600"/>
            </a:pPr>
            <a:r>
              <a:t>Бактерии ботулизма представляют смертельную опасность для человека.</a:t>
            </a:r>
          </a:p>
          <a:p>
            <a:pPr>
              <a:defRPr spc="138" sz="4600"/>
            </a:pPr>
            <a:r>
              <a:t>Они живут в кишечнике крупного рогатого скота, свиней, лошадей и грызунов, </a:t>
            </a:r>
            <a:br/>
            <a:r>
              <a:t>не вызывая у них заболеваний.</a:t>
            </a:r>
          </a:p>
        </p:txBody>
      </p:sp>
      <p:sp>
        <p:nvSpPr>
          <p:cNvPr id="176" name="Уже попадая в почву он оказывается на различных продуктах для консервирования. Герметичность - идеальная среда обитания."/>
          <p:cNvSpPr txBox="1"/>
          <p:nvPr/>
        </p:nvSpPr>
        <p:spPr>
          <a:xfrm>
            <a:off x="2026275" y="6342553"/>
            <a:ext cx="11642964" cy="287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pc="138" sz="4600"/>
            </a:lvl1pPr>
          </a:lstStyle>
          <a:p>
            <a:pPr/>
            <a:r>
              <a:t>Уже попадая в почву он оказывается на различных продуктах для консервирования. Герметичность - идеальная среда обитания.</a:t>
            </a:r>
          </a:p>
        </p:txBody>
      </p:sp>
      <p:sp>
        <p:nvSpPr>
          <p:cNvPr id="177" name="Возбудитель выделяет сильный токсин, поражающий нервную систему. Симптомы проявляются обычно спустя сутки после отравления."/>
          <p:cNvSpPr txBox="1"/>
          <p:nvPr/>
        </p:nvSpPr>
        <p:spPr>
          <a:xfrm>
            <a:off x="2119439" y="10571875"/>
            <a:ext cx="21424748" cy="1482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38" sz="4600"/>
            </a:lvl1pPr>
          </a:lstStyle>
          <a:p>
            <a:pPr/>
            <a:r>
              <a:t>Возбудитель выделяет сильный токсин, поражающий нервную систему. Симптомы проявляются обычно спустя сутки после отравления.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имптомы ботулиз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Симптомы ботулизма</a:t>
            </a:r>
          </a:p>
        </p:txBody>
      </p:sp>
      <p:sp>
        <p:nvSpPr>
          <p:cNvPr id="180" name="1) Головная боль, тошнота, рвота, боли в животе.…"/>
          <p:cNvSpPr txBox="1"/>
          <p:nvPr>
            <p:ph type="body" idx="4294967295"/>
          </p:nvPr>
        </p:nvSpPr>
        <p:spPr>
          <a:xfrm>
            <a:off x="571499" y="3140324"/>
            <a:ext cx="23241001" cy="8371670"/>
          </a:xfrm>
          <a:prstGeom prst="rect">
            <a:avLst/>
          </a:prstGeom>
        </p:spPr>
        <p:txBody>
          <a:bodyPr/>
          <a:lstStyle/>
          <a:p>
            <a:pPr defTabSz="825500">
              <a:lnSpc>
                <a:spcPct val="80000"/>
              </a:lnSpc>
              <a:tabLst/>
              <a:defRPr b="0" spc="-79">
                <a:solidFill>
                  <a:schemeClr val="accent1"/>
                </a:solidFill>
              </a:defRPr>
            </a:pPr>
            <a:r>
              <a:t>1) Головная боль, тошнота, рвота, боли в животе.</a:t>
            </a:r>
          </a:p>
          <a:p>
            <a:pPr defTabSz="825500">
              <a:lnSpc>
                <a:spcPct val="80000"/>
              </a:lnSpc>
              <a:tabLst/>
              <a:defRPr b="0" spc="-79">
                <a:solidFill>
                  <a:schemeClr val="accent1"/>
                </a:solidFill>
              </a:defRPr>
            </a:pPr>
            <a:r>
              <a:t>2) Через несколько суток =&gt; паралич глазодвигательный мышц.</a:t>
            </a:r>
          </a:p>
          <a:p>
            <a:pPr defTabSz="825500">
              <a:lnSpc>
                <a:spcPct val="80000"/>
              </a:lnSpc>
              <a:tabLst/>
              <a:defRPr b="0" spc="-79">
                <a:solidFill>
                  <a:schemeClr val="accent1"/>
                </a:solidFill>
              </a:defRPr>
            </a:pPr>
            <a:r>
              <a:t>3) Также может развиться дыхательная недостаточность.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8347" y="979825"/>
            <a:ext cx="9023137" cy="7006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Стафилококки активно размножаются в молоке, мясе и рыбе."/>
          <p:cNvSpPr txBox="1"/>
          <p:nvPr/>
        </p:nvSpPr>
        <p:spPr>
          <a:xfrm>
            <a:off x="1772739" y="1241541"/>
            <a:ext cx="10132385" cy="2180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pc="138" sz="4600"/>
            </a:lvl1pPr>
          </a:lstStyle>
          <a:p>
            <a:pPr/>
            <a:r>
              <a:t>Стафилококки активно размножаются в молоке, мясе и рыбе.</a:t>
            </a:r>
          </a:p>
        </p:txBody>
      </p:sp>
      <p:sp>
        <p:nvSpPr>
          <p:cNvPr id="184" name="Вызывают тяжелые отравления и соответствующие им симптомы."/>
          <p:cNvSpPr txBox="1"/>
          <p:nvPr/>
        </p:nvSpPr>
        <p:spPr>
          <a:xfrm>
            <a:off x="1588383" y="6590814"/>
            <a:ext cx="10501097" cy="1482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pc="138" sz="4600"/>
            </a:lvl1pPr>
          </a:lstStyle>
          <a:p>
            <a:pPr/>
            <a:r>
              <a:t>Вызывают тяжелые отравления и соответствующие им симптомы.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4061" y="723807"/>
            <a:ext cx="10256384" cy="821328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Сальмонелла вызывает острую кишечную инфекцию"/>
          <p:cNvSpPr txBox="1"/>
          <p:nvPr/>
        </p:nvSpPr>
        <p:spPr>
          <a:xfrm>
            <a:off x="1607325" y="1827759"/>
            <a:ext cx="10348061" cy="1482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pc="138" sz="4600"/>
            </a:lvl1pPr>
          </a:lstStyle>
          <a:p>
            <a:pPr/>
            <a:r>
              <a:t>Сальмонелла вызывает острую кишечную инфекцию</a:t>
            </a:r>
          </a:p>
        </p:txBody>
      </p:sp>
      <p:sp>
        <p:nvSpPr>
          <p:cNvPr id="188" name="Причины: 1) Контакт с рогатым скотом, кошками, собаками и домашней птицей.…"/>
          <p:cNvSpPr txBox="1"/>
          <p:nvPr/>
        </p:nvSpPr>
        <p:spPr>
          <a:xfrm>
            <a:off x="1651621" y="4698366"/>
            <a:ext cx="9847183" cy="597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pc="138" sz="4600"/>
            </a:pPr>
            <a:r>
              <a:t>Причины:</a:t>
            </a:r>
            <a:br/>
            <a:r>
              <a:t>1) Контакт с рогатым скотом, кошками, собаками и домашней птицей.</a:t>
            </a:r>
          </a:p>
          <a:p>
            <a:pPr>
              <a:defRPr spc="138" sz="4600"/>
            </a:pPr>
            <a:r>
              <a:t>2) Потребление соответствующих инфицированных продуктов питания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Симптомы сальмонеллез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Симптомы сальмонеллеза</a:t>
            </a:r>
          </a:p>
        </p:txBody>
      </p:sp>
      <p:sp>
        <p:nvSpPr>
          <p:cNvPr id="191" name="1) Резкое повышение температуры.…"/>
          <p:cNvSpPr txBox="1"/>
          <p:nvPr>
            <p:ph type="body" idx="4294967295"/>
          </p:nvPr>
        </p:nvSpPr>
        <p:spPr>
          <a:xfrm>
            <a:off x="571500" y="2690085"/>
            <a:ext cx="23241000" cy="8989453"/>
          </a:xfrm>
          <a:prstGeom prst="rect">
            <a:avLst/>
          </a:prstGeom>
        </p:spPr>
        <p:txBody>
          <a:bodyPr/>
          <a:lstStyle/>
          <a:p>
            <a:pPr defTabSz="825500">
              <a:lnSpc>
                <a:spcPct val="80000"/>
              </a:lnSpc>
              <a:tabLst/>
              <a:defRPr b="0" spc="-79">
                <a:solidFill>
                  <a:schemeClr val="accent1"/>
                </a:solidFill>
              </a:defRPr>
            </a:pPr>
            <a:r>
              <a:t>1) Резкое повышение температуры.</a:t>
            </a:r>
          </a:p>
          <a:p>
            <a:pPr defTabSz="825500">
              <a:lnSpc>
                <a:spcPct val="80000"/>
              </a:lnSpc>
              <a:tabLst/>
              <a:defRPr b="0" spc="-79">
                <a:solidFill>
                  <a:schemeClr val="accent1"/>
                </a:solidFill>
              </a:defRPr>
            </a:pPr>
            <a:r>
              <a:t>2) Озноб, головная боль, слабость и головокружение.</a:t>
            </a:r>
          </a:p>
          <a:p>
            <a:pPr defTabSz="825500">
              <a:lnSpc>
                <a:spcPct val="80000"/>
              </a:lnSpc>
              <a:tabLst/>
              <a:defRPr b="0" spc="-79">
                <a:solidFill>
                  <a:schemeClr val="accent1"/>
                </a:solidFill>
              </a:defRPr>
            </a:pPr>
            <a:r>
              <a:t>3) Боль в животе + понос и рвота.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81555" y="1098772"/>
            <a:ext cx="10295599" cy="685125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Причиной холеры является токсин, проецируемый холерным вибрионом."/>
          <p:cNvSpPr txBox="1"/>
          <p:nvPr/>
        </p:nvSpPr>
        <p:spPr>
          <a:xfrm>
            <a:off x="-306579" y="1638184"/>
            <a:ext cx="12132206" cy="1482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pc="138" sz="4600"/>
            </a:lvl1pPr>
          </a:lstStyle>
          <a:p>
            <a:pPr/>
            <a:r>
              <a:t>Причиной холеры является токсин, проецируемый холерным вибрионом.</a:t>
            </a:r>
          </a:p>
        </p:txBody>
      </p:sp>
      <p:sp>
        <p:nvSpPr>
          <p:cNvPr id="195" name="Хорошо сохраняется в воде, устойчив к холоду, но плохо переносит нагревание.…"/>
          <p:cNvSpPr txBox="1"/>
          <p:nvPr/>
        </p:nvSpPr>
        <p:spPr>
          <a:xfrm>
            <a:off x="164804" y="4460287"/>
            <a:ext cx="11189439" cy="318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pc="138" sz="4600"/>
            </a:pPr>
            <a:r>
              <a:t>Хорошо сохраняется в воде, устойчив к холоду, но плохо переносит нагревание.</a:t>
            </a:r>
          </a:p>
          <a:p>
            <a:pPr>
              <a:defRPr spc="138" sz="4600"/>
            </a:pPr>
            <a:r>
              <a:t>Погибает от хлорки или хлорамина.</a:t>
            </a:r>
          </a:p>
        </p:txBody>
      </p:sp>
      <p:sp>
        <p:nvSpPr>
          <p:cNvPr id="196" name="При угрозе рекомендуется обеззараживать воду, часто мыть руки, термически обрабатывать пищу."/>
          <p:cNvSpPr txBox="1"/>
          <p:nvPr/>
        </p:nvSpPr>
        <p:spPr>
          <a:xfrm>
            <a:off x="582880" y="9766184"/>
            <a:ext cx="23597389" cy="1482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38" sz="4600"/>
            </a:lvl1pPr>
          </a:lstStyle>
          <a:p>
            <a:pPr/>
            <a:r>
              <a:t>При угрозе рекомендуется обеззараживать воду, часто мыть руки, термически обрабатывать пищу.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Другие факторы отравл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Другие факторы отравления</a:t>
            </a:r>
          </a:p>
        </p:txBody>
      </p:sp>
      <p:sp>
        <p:nvSpPr>
          <p:cNvPr id="199" name="1) Тяжелые металлы, например, свинец или цинк. Встречаются таковые при хранении кислых продуктов в оцинкованной посуде.…"/>
          <p:cNvSpPr txBox="1"/>
          <p:nvPr>
            <p:ph type="body" sz="half" idx="4294967295"/>
          </p:nvPr>
        </p:nvSpPr>
        <p:spPr>
          <a:xfrm>
            <a:off x="571500" y="2879660"/>
            <a:ext cx="23241000" cy="5753544"/>
          </a:xfrm>
          <a:prstGeom prst="rect">
            <a:avLst/>
          </a:prstGeom>
        </p:spPr>
        <p:txBody>
          <a:bodyPr/>
          <a:lstStyle/>
          <a:p>
            <a:pPr defTabSz="825500">
              <a:lnSpc>
                <a:spcPct val="80000"/>
              </a:lnSpc>
              <a:tabLst/>
              <a:defRPr b="0" spc="-79">
                <a:solidFill>
                  <a:schemeClr val="accent1"/>
                </a:solidFill>
              </a:defRPr>
            </a:pPr>
            <a:r>
              <a:t>1) Тяжелые металлы, например, свинец или цинк. Встречаются таковые при хранении кислых продуктов в оцинкованной посуде.</a:t>
            </a:r>
          </a:p>
          <a:p>
            <a:pPr defTabSz="825500">
              <a:lnSpc>
                <a:spcPct val="80000"/>
              </a:lnSpc>
              <a:tabLst/>
              <a:defRPr b="0" spc="-79">
                <a:solidFill>
                  <a:schemeClr val="accent1"/>
                </a:solidFill>
              </a:defRPr>
            </a:pPr>
            <a:r>
              <a:t>2) Отравление ядовитыми растениями и грибами.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9870" y="2164606"/>
            <a:ext cx="6699885" cy="8944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0270273" y="2552700"/>
            <a:ext cx="6449654" cy="8610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429447" y="4127729"/>
            <a:ext cx="6699885" cy="5018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34"/>
      </a:dk1>
      <a:lt1>
        <a:srgbClr val="3B39E4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156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b="0" baseline="0" cap="none" i="0" spc="78" strike="noStrike" sz="26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156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b="0" baseline="0" cap="none" i="0" spc="78" strike="noStrike" sz="26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