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2CB512-7E14-4944-A817-7CB905F3BDD9}" v="460" dt="2022-12-21T21:55:26.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arau Maxim" userId="b37c44cc77906811" providerId="Windows Live" clId="Web-{D02CB512-7E14-4944-A817-7CB905F3BDD9}"/>
    <pc:docChg chg="addSld delSld modSld addMainMaster delMainMaster">
      <pc:chgData name="Fedarau Maxim" userId="b37c44cc77906811" providerId="Windows Live" clId="Web-{D02CB512-7E14-4944-A817-7CB905F3BDD9}" dt="2022-12-21T21:55:35.358" v="471"/>
      <pc:docMkLst>
        <pc:docMk/>
      </pc:docMkLst>
      <pc:sldChg chg="addSp modSp mod setBg modClrScheme addAnim chgLayout">
        <pc:chgData name="Fedarau Maxim" userId="b37c44cc77906811" providerId="Windows Live" clId="Web-{D02CB512-7E14-4944-A817-7CB905F3BDD9}" dt="2022-12-21T21:26:42.996" v="14"/>
        <pc:sldMkLst>
          <pc:docMk/>
          <pc:sldMk cId="1351651579" sldId="256"/>
        </pc:sldMkLst>
        <pc:spChg chg="mod">
          <ac:chgData name="Fedarau Maxim" userId="b37c44cc77906811" providerId="Windows Live" clId="Web-{D02CB512-7E14-4944-A817-7CB905F3BDD9}" dt="2022-12-21T21:26:42.980" v="13"/>
          <ac:spMkLst>
            <pc:docMk/>
            <pc:sldMk cId="1351651579" sldId="256"/>
            <ac:spMk id="2" creationId="{00000000-0000-0000-0000-000000000000}"/>
          </ac:spMkLst>
        </pc:spChg>
        <pc:spChg chg="mod">
          <ac:chgData name="Fedarau Maxim" userId="b37c44cc77906811" providerId="Windows Live" clId="Web-{D02CB512-7E14-4944-A817-7CB905F3BDD9}" dt="2022-12-21T21:26:42.980" v="13"/>
          <ac:spMkLst>
            <pc:docMk/>
            <pc:sldMk cId="1351651579" sldId="256"/>
            <ac:spMk id="3" creationId="{00000000-0000-0000-0000-000000000000}"/>
          </ac:spMkLst>
        </pc:spChg>
        <pc:spChg chg="add">
          <ac:chgData name="Fedarau Maxim" userId="b37c44cc77906811" providerId="Windows Live" clId="Web-{D02CB512-7E14-4944-A817-7CB905F3BDD9}" dt="2022-12-21T21:26:42.980" v="13"/>
          <ac:spMkLst>
            <pc:docMk/>
            <pc:sldMk cId="1351651579" sldId="256"/>
            <ac:spMk id="8" creationId="{81BC67A1-175E-439E-85E2-88911C119814}"/>
          </ac:spMkLst>
        </pc:spChg>
        <pc:spChg chg="add">
          <ac:chgData name="Fedarau Maxim" userId="b37c44cc77906811" providerId="Windows Live" clId="Web-{D02CB512-7E14-4944-A817-7CB905F3BDD9}" dt="2022-12-21T21:26:42.980" v="13"/>
          <ac:spMkLst>
            <pc:docMk/>
            <pc:sldMk cId="1351651579" sldId="256"/>
            <ac:spMk id="10" creationId="{94A7B82C-30F1-42B4-BE36-3DB42DD517D1}"/>
          </ac:spMkLst>
        </pc:spChg>
        <pc:grpChg chg="add">
          <ac:chgData name="Fedarau Maxim" userId="b37c44cc77906811" providerId="Windows Live" clId="Web-{D02CB512-7E14-4944-A817-7CB905F3BDD9}" dt="2022-12-21T21:26:42.980" v="13"/>
          <ac:grpSpMkLst>
            <pc:docMk/>
            <pc:sldMk cId="1351651579" sldId="256"/>
            <ac:grpSpMk id="12" creationId="{019E22E7-A14F-465E-A704-1E81AFD8DFA8}"/>
          </ac:grpSpMkLst>
        </pc:grpChg>
        <pc:grpChg chg="add">
          <ac:chgData name="Fedarau Maxim" userId="b37c44cc77906811" providerId="Windows Live" clId="Web-{D02CB512-7E14-4944-A817-7CB905F3BDD9}" dt="2022-12-21T21:26:42.980" v="13"/>
          <ac:grpSpMkLst>
            <pc:docMk/>
            <pc:sldMk cId="1351651579" sldId="256"/>
            <ac:grpSpMk id="38" creationId="{44F880E8-D890-4B32-8082-A3337BF3D07B}"/>
          </ac:grpSpMkLst>
        </pc:grpChg>
        <pc:grpChg chg="add">
          <ac:chgData name="Fedarau Maxim" userId="b37c44cc77906811" providerId="Windows Live" clId="Web-{D02CB512-7E14-4944-A817-7CB905F3BDD9}" dt="2022-12-21T21:26:42.980" v="13"/>
          <ac:grpSpMkLst>
            <pc:docMk/>
            <pc:sldMk cId="1351651579" sldId="256"/>
            <ac:grpSpMk id="50" creationId="{7EA2E9ED-9579-480C-8036-C3FE41274222}"/>
          </ac:grpSpMkLst>
        </pc:grpChg>
      </pc:sldChg>
      <pc:sldChg chg="modSp new">
        <pc:chgData name="Fedarau Maxim" userId="b37c44cc77906811" providerId="Windows Live" clId="Web-{D02CB512-7E14-4944-A817-7CB905F3BDD9}" dt="2022-12-21T21:30:51.266" v="71" actId="20577"/>
        <pc:sldMkLst>
          <pc:docMk/>
          <pc:sldMk cId="4140591446" sldId="257"/>
        </pc:sldMkLst>
        <pc:spChg chg="mod">
          <ac:chgData name="Fedarau Maxim" userId="b37c44cc77906811" providerId="Windows Live" clId="Web-{D02CB512-7E14-4944-A817-7CB905F3BDD9}" dt="2022-12-21T21:30:21.045" v="65" actId="20577"/>
          <ac:spMkLst>
            <pc:docMk/>
            <pc:sldMk cId="4140591446" sldId="257"/>
            <ac:spMk id="2" creationId="{C9232BC1-6A77-55A5-5C59-AC70E3AFCA2B}"/>
          </ac:spMkLst>
        </pc:spChg>
        <pc:spChg chg="mod">
          <ac:chgData name="Fedarau Maxim" userId="b37c44cc77906811" providerId="Windows Live" clId="Web-{D02CB512-7E14-4944-A817-7CB905F3BDD9}" dt="2022-12-21T21:30:51.266" v="71" actId="20577"/>
          <ac:spMkLst>
            <pc:docMk/>
            <pc:sldMk cId="4140591446" sldId="257"/>
            <ac:spMk id="3" creationId="{8D261C7C-950B-EE89-E020-3B1305F2F9BC}"/>
          </ac:spMkLst>
        </pc:spChg>
      </pc:sldChg>
      <pc:sldChg chg="addSp delSp modSp new">
        <pc:chgData name="Fedarau Maxim" userId="b37c44cc77906811" providerId="Windows Live" clId="Web-{D02CB512-7E14-4944-A817-7CB905F3BDD9}" dt="2022-12-21T21:36:38.467" v="186"/>
        <pc:sldMkLst>
          <pc:docMk/>
          <pc:sldMk cId="1543082638" sldId="258"/>
        </pc:sldMkLst>
        <pc:spChg chg="mod">
          <ac:chgData name="Fedarau Maxim" userId="b37c44cc77906811" providerId="Windows Live" clId="Web-{D02CB512-7E14-4944-A817-7CB905F3BDD9}" dt="2022-12-21T21:32:34.493" v="81" actId="20577"/>
          <ac:spMkLst>
            <pc:docMk/>
            <pc:sldMk cId="1543082638" sldId="258"/>
            <ac:spMk id="2" creationId="{C4EC4790-5A57-7A16-22D6-8D65CBDED948}"/>
          </ac:spMkLst>
        </pc:spChg>
        <pc:spChg chg="del mod">
          <ac:chgData name="Fedarau Maxim" userId="b37c44cc77906811" providerId="Windows Live" clId="Web-{D02CB512-7E14-4944-A817-7CB905F3BDD9}" dt="2022-12-21T21:36:38.467" v="186"/>
          <ac:spMkLst>
            <pc:docMk/>
            <pc:sldMk cId="1543082638" sldId="258"/>
            <ac:spMk id="3" creationId="{4B78949D-CD88-B3C2-AEF8-81A9CB7923D6}"/>
          </ac:spMkLst>
        </pc:spChg>
        <pc:graphicFrameChg chg="add">
          <ac:chgData name="Fedarau Maxim" userId="b37c44cc77906811" providerId="Windows Live" clId="Web-{D02CB512-7E14-4944-A817-7CB905F3BDD9}" dt="2022-12-21T21:36:38.467" v="186"/>
          <ac:graphicFrameMkLst>
            <pc:docMk/>
            <pc:sldMk cId="1543082638" sldId="258"/>
            <ac:graphicFrameMk id="5" creationId="{18D7F6FE-83ED-3B81-B4E4-EC86DA666E0C}"/>
          </ac:graphicFrameMkLst>
        </pc:graphicFrameChg>
      </pc:sldChg>
      <pc:sldChg chg="addSp delSp modSp new mod setBg">
        <pc:chgData name="Fedarau Maxim" userId="b37c44cc77906811" providerId="Windows Live" clId="Web-{D02CB512-7E14-4944-A817-7CB905F3BDD9}" dt="2022-12-21T21:39:27.059" v="260"/>
        <pc:sldMkLst>
          <pc:docMk/>
          <pc:sldMk cId="307053556" sldId="259"/>
        </pc:sldMkLst>
        <pc:spChg chg="mod">
          <ac:chgData name="Fedarau Maxim" userId="b37c44cc77906811" providerId="Windows Live" clId="Web-{D02CB512-7E14-4944-A817-7CB905F3BDD9}" dt="2022-12-21T21:39:27.059" v="260"/>
          <ac:spMkLst>
            <pc:docMk/>
            <pc:sldMk cId="307053556" sldId="259"/>
            <ac:spMk id="2" creationId="{2CCF13D0-7A30-45DE-7DCC-3B20400A3D6D}"/>
          </ac:spMkLst>
        </pc:spChg>
        <pc:spChg chg="mod">
          <ac:chgData name="Fedarau Maxim" userId="b37c44cc77906811" providerId="Windows Live" clId="Web-{D02CB512-7E14-4944-A817-7CB905F3BDD9}" dt="2022-12-21T21:39:27.059" v="260"/>
          <ac:spMkLst>
            <pc:docMk/>
            <pc:sldMk cId="307053556" sldId="259"/>
            <ac:spMk id="3" creationId="{70E53A1D-D84E-082D-B0FD-39FB5D8A0DC8}"/>
          </ac:spMkLst>
        </pc:spChg>
        <pc:spChg chg="add del">
          <ac:chgData name="Fedarau Maxim" userId="b37c44cc77906811" providerId="Windows Live" clId="Web-{D02CB512-7E14-4944-A817-7CB905F3BDD9}" dt="2022-12-21T21:39:24.512" v="257"/>
          <ac:spMkLst>
            <pc:docMk/>
            <pc:sldMk cId="307053556" sldId="259"/>
            <ac:spMk id="8" creationId="{8651CFA9-6065-4243-AC48-858E359780B1}"/>
          </ac:spMkLst>
        </pc:spChg>
        <pc:spChg chg="add del">
          <ac:chgData name="Fedarau Maxim" userId="b37c44cc77906811" providerId="Windows Live" clId="Web-{D02CB512-7E14-4944-A817-7CB905F3BDD9}" dt="2022-12-21T21:39:24.512" v="257"/>
          <ac:spMkLst>
            <pc:docMk/>
            <pc:sldMk cId="307053556" sldId="259"/>
            <ac:spMk id="10" creationId="{37962AE0-6A1C-4B76-9D52-10E5E6D7D3BB}"/>
          </ac:spMkLst>
        </pc:spChg>
        <pc:spChg chg="add del">
          <ac:chgData name="Fedarau Maxim" userId="b37c44cc77906811" providerId="Windows Live" clId="Web-{D02CB512-7E14-4944-A817-7CB905F3BDD9}" dt="2022-12-21T21:39:27.043" v="259"/>
          <ac:spMkLst>
            <pc:docMk/>
            <pc:sldMk cId="307053556" sldId="259"/>
            <ac:spMk id="34" creationId="{8651CFA9-6065-4243-AC48-858E359780B1}"/>
          </ac:spMkLst>
        </pc:spChg>
        <pc:spChg chg="add del">
          <ac:chgData name="Fedarau Maxim" userId="b37c44cc77906811" providerId="Windows Live" clId="Web-{D02CB512-7E14-4944-A817-7CB905F3BDD9}" dt="2022-12-21T21:39:27.043" v="259"/>
          <ac:spMkLst>
            <pc:docMk/>
            <pc:sldMk cId="307053556" sldId="259"/>
            <ac:spMk id="35" creationId="{37962AE0-6A1C-4B76-9D52-10E5E6D7D3BB}"/>
          </ac:spMkLst>
        </pc:spChg>
        <pc:spChg chg="add">
          <ac:chgData name="Fedarau Maxim" userId="b37c44cc77906811" providerId="Windows Live" clId="Web-{D02CB512-7E14-4944-A817-7CB905F3BDD9}" dt="2022-12-21T21:39:27.059" v="260"/>
          <ac:spMkLst>
            <pc:docMk/>
            <pc:sldMk cId="307053556" sldId="259"/>
            <ac:spMk id="43" creationId="{8651CFA9-6065-4243-AC48-858E359780B1}"/>
          </ac:spMkLst>
        </pc:spChg>
        <pc:spChg chg="add">
          <ac:chgData name="Fedarau Maxim" userId="b37c44cc77906811" providerId="Windows Live" clId="Web-{D02CB512-7E14-4944-A817-7CB905F3BDD9}" dt="2022-12-21T21:39:27.059" v="260"/>
          <ac:spMkLst>
            <pc:docMk/>
            <pc:sldMk cId="307053556" sldId="259"/>
            <ac:spMk id="44" creationId="{37962AE0-6A1C-4B76-9D52-10E5E6D7D3BB}"/>
          </ac:spMkLst>
        </pc:spChg>
        <pc:grpChg chg="add del">
          <ac:chgData name="Fedarau Maxim" userId="b37c44cc77906811" providerId="Windows Live" clId="Web-{D02CB512-7E14-4944-A817-7CB905F3BDD9}" dt="2022-12-21T21:39:24.512" v="257"/>
          <ac:grpSpMkLst>
            <pc:docMk/>
            <pc:sldMk cId="307053556" sldId="259"/>
            <ac:grpSpMk id="12" creationId="{05E14710-B20D-424F-9465-E0427970E3F8}"/>
          </ac:grpSpMkLst>
        </pc:grpChg>
        <pc:grpChg chg="add del">
          <ac:chgData name="Fedarau Maxim" userId="b37c44cc77906811" providerId="Windows Live" clId="Web-{D02CB512-7E14-4944-A817-7CB905F3BDD9}" dt="2022-12-21T21:39:24.512" v="257"/>
          <ac:grpSpMkLst>
            <pc:docMk/>
            <pc:sldMk cId="307053556" sldId="259"/>
            <ac:grpSpMk id="22" creationId="{33E292A1-440C-41B6-AECE-499683C5C224}"/>
          </ac:grpSpMkLst>
        </pc:grpChg>
        <pc:grpChg chg="add">
          <ac:chgData name="Fedarau Maxim" userId="b37c44cc77906811" providerId="Windows Live" clId="Web-{D02CB512-7E14-4944-A817-7CB905F3BDD9}" dt="2022-12-21T21:39:27.059" v="260"/>
          <ac:grpSpMkLst>
            <pc:docMk/>
            <pc:sldMk cId="307053556" sldId="259"/>
            <ac:grpSpMk id="32" creationId="{83664CB5-2BA0-493E-BEC5-BACF868A12D9}"/>
          </ac:grpSpMkLst>
        </pc:grpChg>
        <pc:grpChg chg="add del">
          <ac:chgData name="Fedarau Maxim" userId="b37c44cc77906811" providerId="Windows Live" clId="Web-{D02CB512-7E14-4944-A817-7CB905F3BDD9}" dt="2022-12-21T21:39:27.043" v="259"/>
          <ac:grpSpMkLst>
            <pc:docMk/>
            <pc:sldMk cId="307053556" sldId="259"/>
            <ac:grpSpMk id="36" creationId="{D6CB783F-4879-4A56-B28A-1E2C9A95D428}"/>
          </ac:grpSpMkLst>
        </pc:grpChg>
        <pc:grpChg chg="add del">
          <ac:chgData name="Fedarau Maxim" userId="b37c44cc77906811" providerId="Windows Live" clId="Web-{D02CB512-7E14-4944-A817-7CB905F3BDD9}" dt="2022-12-21T21:39:27.043" v="259"/>
          <ac:grpSpMkLst>
            <pc:docMk/>
            <pc:sldMk cId="307053556" sldId="259"/>
            <ac:grpSpMk id="37" creationId="{9028FA34-8D15-405C-A297-54A197D403D4}"/>
          </ac:grpSpMkLst>
        </pc:grpChg>
        <pc:grpChg chg="add">
          <ac:chgData name="Fedarau Maxim" userId="b37c44cc77906811" providerId="Windows Live" clId="Web-{D02CB512-7E14-4944-A817-7CB905F3BDD9}" dt="2022-12-21T21:39:27.059" v="260"/>
          <ac:grpSpMkLst>
            <pc:docMk/>
            <pc:sldMk cId="307053556" sldId="259"/>
            <ac:grpSpMk id="45" creationId="{6F410C21-CD43-45A5-A726-CF8B01FD8867}"/>
          </ac:grpSpMkLst>
        </pc:grpChg>
      </pc:sldChg>
      <pc:sldChg chg="addSp modSp new mod setBg">
        <pc:chgData name="Fedarau Maxim" userId="b37c44cc77906811" providerId="Windows Live" clId="Web-{D02CB512-7E14-4944-A817-7CB905F3BDD9}" dt="2022-12-21T21:41:19.506" v="284"/>
        <pc:sldMkLst>
          <pc:docMk/>
          <pc:sldMk cId="3181626455" sldId="260"/>
        </pc:sldMkLst>
        <pc:spChg chg="mod">
          <ac:chgData name="Fedarau Maxim" userId="b37c44cc77906811" providerId="Windows Live" clId="Web-{D02CB512-7E14-4944-A817-7CB905F3BDD9}" dt="2022-12-21T21:41:19.506" v="284"/>
          <ac:spMkLst>
            <pc:docMk/>
            <pc:sldMk cId="3181626455" sldId="260"/>
            <ac:spMk id="2" creationId="{4B869E9B-67DE-63A4-CE02-FC92A081CBD4}"/>
          </ac:spMkLst>
        </pc:spChg>
        <pc:spChg chg="mod">
          <ac:chgData name="Fedarau Maxim" userId="b37c44cc77906811" providerId="Windows Live" clId="Web-{D02CB512-7E14-4944-A817-7CB905F3BDD9}" dt="2022-12-21T21:41:19.506" v="284"/>
          <ac:spMkLst>
            <pc:docMk/>
            <pc:sldMk cId="3181626455" sldId="260"/>
            <ac:spMk id="3" creationId="{3FB8DA4B-6EE5-FA7B-1307-05B85646788D}"/>
          </ac:spMkLst>
        </pc:spChg>
        <pc:spChg chg="add">
          <ac:chgData name="Fedarau Maxim" userId="b37c44cc77906811" providerId="Windows Live" clId="Web-{D02CB512-7E14-4944-A817-7CB905F3BDD9}" dt="2022-12-21T21:41:19.506" v="284"/>
          <ac:spMkLst>
            <pc:docMk/>
            <pc:sldMk cId="3181626455" sldId="260"/>
            <ac:spMk id="9" creationId="{8651CFA9-6065-4243-AC48-858E359780B1}"/>
          </ac:spMkLst>
        </pc:spChg>
        <pc:spChg chg="add">
          <ac:chgData name="Fedarau Maxim" userId="b37c44cc77906811" providerId="Windows Live" clId="Web-{D02CB512-7E14-4944-A817-7CB905F3BDD9}" dt="2022-12-21T21:41:19.506" v="284"/>
          <ac:spMkLst>
            <pc:docMk/>
            <pc:sldMk cId="3181626455" sldId="260"/>
            <ac:spMk id="11" creationId="{37962AE0-6A1C-4B76-9D52-10E5E6D7D3BB}"/>
          </ac:spMkLst>
        </pc:spChg>
        <pc:spChg chg="add">
          <ac:chgData name="Fedarau Maxim" userId="b37c44cc77906811" providerId="Windows Live" clId="Web-{D02CB512-7E14-4944-A817-7CB905F3BDD9}" dt="2022-12-21T21:41:19.506" v="284"/>
          <ac:spMkLst>
            <pc:docMk/>
            <pc:sldMk cId="3181626455" sldId="260"/>
            <ac:spMk id="13" creationId="{16E12301-1C96-4D15-9838-D5B894B22365}"/>
          </ac:spMkLst>
        </pc:spChg>
        <pc:grpChg chg="add">
          <ac:chgData name="Fedarau Maxim" userId="b37c44cc77906811" providerId="Windows Live" clId="Web-{D02CB512-7E14-4944-A817-7CB905F3BDD9}" dt="2022-12-21T21:41:19.506" v="284"/>
          <ac:grpSpMkLst>
            <pc:docMk/>
            <pc:sldMk cId="3181626455" sldId="260"/>
            <ac:grpSpMk id="15" creationId="{D7A5FD75-4B35-4162-9304-569491255811}"/>
          </ac:grpSpMkLst>
        </pc:grpChg>
        <pc:grpChg chg="add">
          <ac:chgData name="Fedarau Maxim" userId="b37c44cc77906811" providerId="Windows Live" clId="Web-{D02CB512-7E14-4944-A817-7CB905F3BDD9}" dt="2022-12-21T21:41:19.506" v="284"/>
          <ac:grpSpMkLst>
            <pc:docMk/>
            <pc:sldMk cId="3181626455" sldId="260"/>
            <ac:grpSpMk id="24" creationId="{34676384-D846-461C-B8F3-BDB849B4A408}"/>
          </ac:grpSpMkLst>
        </pc:grpChg>
        <pc:picChg chg="add mod ord">
          <ac:chgData name="Fedarau Maxim" userId="b37c44cc77906811" providerId="Windows Live" clId="Web-{D02CB512-7E14-4944-A817-7CB905F3BDD9}" dt="2022-12-21T21:41:19.506" v="284"/>
          <ac:picMkLst>
            <pc:docMk/>
            <pc:sldMk cId="3181626455" sldId="260"/>
            <ac:picMk id="4" creationId="{CE328969-5DA7-1110-6D7D-AD5D26C50BF1}"/>
          </ac:picMkLst>
        </pc:picChg>
      </pc:sldChg>
      <pc:sldChg chg="addSp delSp modSp new mod setBg">
        <pc:chgData name="Fedarau Maxim" userId="b37c44cc77906811" providerId="Windows Live" clId="Web-{D02CB512-7E14-4944-A817-7CB905F3BDD9}" dt="2022-12-21T21:44:26.255" v="300"/>
        <pc:sldMkLst>
          <pc:docMk/>
          <pc:sldMk cId="803632683" sldId="261"/>
        </pc:sldMkLst>
        <pc:spChg chg="mod">
          <ac:chgData name="Fedarau Maxim" userId="b37c44cc77906811" providerId="Windows Live" clId="Web-{D02CB512-7E14-4944-A817-7CB905F3BDD9}" dt="2022-12-21T21:43:53.534" v="299"/>
          <ac:spMkLst>
            <pc:docMk/>
            <pc:sldMk cId="803632683" sldId="261"/>
            <ac:spMk id="2" creationId="{71995EB2-57EF-43E5-E936-CF76EBE3F27A}"/>
          </ac:spMkLst>
        </pc:spChg>
        <pc:spChg chg="mod">
          <ac:chgData name="Fedarau Maxim" userId="b37c44cc77906811" providerId="Windows Live" clId="Web-{D02CB512-7E14-4944-A817-7CB905F3BDD9}" dt="2022-12-21T21:44:26.255" v="300"/>
          <ac:spMkLst>
            <pc:docMk/>
            <pc:sldMk cId="803632683" sldId="261"/>
            <ac:spMk id="3" creationId="{4621097C-2F55-9321-675B-9F337C202636}"/>
          </ac:spMkLst>
        </pc:spChg>
        <pc:spChg chg="add del">
          <ac:chgData name="Fedarau Maxim" userId="b37c44cc77906811" providerId="Windows Live" clId="Web-{D02CB512-7E14-4944-A817-7CB905F3BDD9}" dt="2022-12-21T21:44:26.255" v="300"/>
          <ac:spMkLst>
            <pc:docMk/>
            <pc:sldMk cId="803632683" sldId="261"/>
            <ac:spMk id="9" creationId="{8651CFA9-6065-4243-AC48-858E359780B1}"/>
          </ac:spMkLst>
        </pc:spChg>
        <pc:spChg chg="add del">
          <ac:chgData name="Fedarau Maxim" userId="b37c44cc77906811" providerId="Windows Live" clId="Web-{D02CB512-7E14-4944-A817-7CB905F3BDD9}" dt="2022-12-21T21:44:26.255" v="300"/>
          <ac:spMkLst>
            <pc:docMk/>
            <pc:sldMk cId="803632683" sldId="261"/>
            <ac:spMk id="11" creationId="{37962AE0-6A1C-4B76-9D52-10E5E6D7D3BB}"/>
          </ac:spMkLst>
        </pc:spChg>
        <pc:spChg chg="add del">
          <ac:chgData name="Fedarau Maxim" userId="b37c44cc77906811" providerId="Windows Live" clId="Web-{D02CB512-7E14-4944-A817-7CB905F3BDD9}" dt="2022-12-21T21:44:26.255" v="300"/>
          <ac:spMkLst>
            <pc:docMk/>
            <pc:sldMk cId="803632683" sldId="261"/>
            <ac:spMk id="13" creationId="{16E12301-1C96-4D15-9838-D5B894B22365}"/>
          </ac:spMkLst>
        </pc:spChg>
        <pc:spChg chg="add">
          <ac:chgData name="Fedarau Maxim" userId="b37c44cc77906811" providerId="Windows Live" clId="Web-{D02CB512-7E14-4944-A817-7CB905F3BDD9}" dt="2022-12-21T21:44:26.255" v="300"/>
          <ac:spMkLst>
            <pc:docMk/>
            <pc:sldMk cId="803632683" sldId="261"/>
            <ac:spMk id="38" creationId="{8651CFA9-6065-4243-AC48-858E359780B1}"/>
          </ac:spMkLst>
        </pc:spChg>
        <pc:spChg chg="add">
          <ac:chgData name="Fedarau Maxim" userId="b37c44cc77906811" providerId="Windows Live" clId="Web-{D02CB512-7E14-4944-A817-7CB905F3BDD9}" dt="2022-12-21T21:44:26.255" v="300"/>
          <ac:spMkLst>
            <pc:docMk/>
            <pc:sldMk cId="803632683" sldId="261"/>
            <ac:spMk id="40" creationId="{37962AE0-6A1C-4B76-9D52-10E5E6D7D3BB}"/>
          </ac:spMkLst>
        </pc:spChg>
        <pc:spChg chg="add">
          <ac:chgData name="Fedarau Maxim" userId="b37c44cc77906811" providerId="Windows Live" clId="Web-{D02CB512-7E14-4944-A817-7CB905F3BDD9}" dt="2022-12-21T21:44:26.255" v="300"/>
          <ac:spMkLst>
            <pc:docMk/>
            <pc:sldMk cId="803632683" sldId="261"/>
            <ac:spMk id="42" creationId="{16E12301-1C96-4D15-9838-D5B894B22365}"/>
          </ac:spMkLst>
        </pc:spChg>
        <pc:grpChg chg="add del">
          <ac:chgData name="Fedarau Maxim" userId="b37c44cc77906811" providerId="Windows Live" clId="Web-{D02CB512-7E14-4944-A817-7CB905F3BDD9}" dt="2022-12-21T21:44:26.255" v="300"/>
          <ac:grpSpMkLst>
            <pc:docMk/>
            <pc:sldMk cId="803632683" sldId="261"/>
            <ac:grpSpMk id="15" creationId="{D7A5FD75-4B35-4162-9304-569491255811}"/>
          </ac:grpSpMkLst>
        </pc:grpChg>
        <pc:grpChg chg="add del">
          <ac:chgData name="Fedarau Maxim" userId="b37c44cc77906811" providerId="Windows Live" clId="Web-{D02CB512-7E14-4944-A817-7CB905F3BDD9}" dt="2022-12-21T21:44:26.255" v="300"/>
          <ac:grpSpMkLst>
            <pc:docMk/>
            <pc:sldMk cId="803632683" sldId="261"/>
            <ac:grpSpMk id="24" creationId="{34676384-D846-461C-B8F3-BDB849B4A408}"/>
          </ac:grpSpMkLst>
        </pc:grpChg>
        <pc:grpChg chg="add">
          <ac:chgData name="Fedarau Maxim" userId="b37c44cc77906811" providerId="Windows Live" clId="Web-{D02CB512-7E14-4944-A817-7CB905F3BDD9}" dt="2022-12-21T21:44:26.255" v="300"/>
          <ac:grpSpMkLst>
            <pc:docMk/>
            <pc:sldMk cId="803632683" sldId="261"/>
            <ac:grpSpMk id="44" creationId="{D7A5FD75-4B35-4162-9304-569491255811}"/>
          </ac:grpSpMkLst>
        </pc:grpChg>
        <pc:grpChg chg="add">
          <ac:chgData name="Fedarau Maxim" userId="b37c44cc77906811" providerId="Windows Live" clId="Web-{D02CB512-7E14-4944-A817-7CB905F3BDD9}" dt="2022-12-21T21:44:26.255" v="300"/>
          <ac:grpSpMkLst>
            <pc:docMk/>
            <pc:sldMk cId="803632683" sldId="261"/>
            <ac:grpSpMk id="53" creationId="{34676384-D846-461C-B8F3-BDB849B4A408}"/>
          </ac:grpSpMkLst>
        </pc:grpChg>
        <pc:picChg chg="add mod ord">
          <ac:chgData name="Fedarau Maxim" userId="b37c44cc77906811" providerId="Windows Live" clId="Web-{D02CB512-7E14-4944-A817-7CB905F3BDD9}" dt="2022-12-21T21:43:53.534" v="299"/>
          <ac:picMkLst>
            <pc:docMk/>
            <pc:sldMk cId="803632683" sldId="261"/>
            <ac:picMk id="4" creationId="{B3E25B32-D335-F103-4512-6D9ED87CD2FD}"/>
          </ac:picMkLst>
        </pc:picChg>
      </pc:sldChg>
      <pc:sldChg chg="addSp modSp new del">
        <pc:chgData name="Fedarau Maxim" userId="b37c44cc77906811" providerId="Windows Live" clId="Web-{D02CB512-7E14-4944-A817-7CB905F3BDD9}" dt="2022-12-21T21:50:55.819" v="334"/>
        <pc:sldMkLst>
          <pc:docMk/>
          <pc:sldMk cId="3126367533" sldId="262"/>
        </pc:sldMkLst>
        <pc:spChg chg="mod">
          <ac:chgData name="Fedarau Maxim" userId="b37c44cc77906811" providerId="Windows Live" clId="Web-{D02CB512-7E14-4944-A817-7CB905F3BDD9}" dt="2022-12-21T21:46:12.592" v="303" actId="20577"/>
          <ac:spMkLst>
            <pc:docMk/>
            <pc:sldMk cId="3126367533" sldId="262"/>
            <ac:spMk id="2" creationId="{3C9455DF-BB8D-9D46-E1A8-09AD41E2A428}"/>
          </ac:spMkLst>
        </pc:spChg>
        <pc:spChg chg="mod">
          <ac:chgData name="Fedarau Maxim" userId="b37c44cc77906811" providerId="Windows Live" clId="Web-{D02CB512-7E14-4944-A817-7CB905F3BDD9}" dt="2022-12-21T21:48:12.368" v="322" actId="20577"/>
          <ac:spMkLst>
            <pc:docMk/>
            <pc:sldMk cId="3126367533" sldId="262"/>
            <ac:spMk id="3" creationId="{04874D8B-A508-9C56-8DA6-9B01FD3B59E5}"/>
          </ac:spMkLst>
        </pc:spChg>
        <pc:spChg chg="add mod">
          <ac:chgData name="Fedarau Maxim" userId="b37c44cc77906811" providerId="Windows Live" clId="Web-{D02CB512-7E14-4944-A817-7CB905F3BDD9}" dt="2022-12-21T21:48:52.981" v="324"/>
          <ac:spMkLst>
            <pc:docMk/>
            <pc:sldMk cId="3126367533" sldId="262"/>
            <ac:spMk id="5" creationId="{9C45C0BD-CA4A-00D2-E1F6-E89EA9005FBB}"/>
          </ac:spMkLst>
        </pc:spChg>
        <pc:picChg chg="add mod">
          <ac:chgData name="Fedarau Maxim" userId="b37c44cc77906811" providerId="Windows Live" clId="Web-{D02CB512-7E14-4944-A817-7CB905F3BDD9}" dt="2022-12-21T21:48:12.290" v="320" actId="1076"/>
          <ac:picMkLst>
            <pc:docMk/>
            <pc:sldMk cId="3126367533" sldId="262"/>
            <ac:picMk id="4" creationId="{96F62B00-D2EC-9044-8AB5-EC487356E439}"/>
          </ac:picMkLst>
        </pc:picChg>
      </pc:sldChg>
      <pc:sldChg chg="addSp delSp modSp add replId">
        <pc:chgData name="Fedarau Maxim" userId="b37c44cc77906811" providerId="Windows Live" clId="Web-{D02CB512-7E14-4944-A817-7CB905F3BDD9}" dt="2022-12-21T21:50:30.879" v="333"/>
        <pc:sldMkLst>
          <pc:docMk/>
          <pc:sldMk cId="2935336025" sldId="263"/>
        </pc:sldMkLst>
        <pc:spChg chg="mod">
          <ac:chgData name="Fedarau Maxim" userId="b37c44cc77906811" providerId="Windows Live" clId="Web-{D02CB512-7E14-4944-A817-7CB905F3BDD9}" dt="2022-12-21T21:50:04.893" v="330"/>
          <ac:spMkLst>
            <pc:docMk/>
            <pc:sldMk cId="2935336025" sldId="263"/>
            <ac:spMk id="2" creationId="{71995EB2-57EF-43E5-E936-CF76EBE3F27A}"/>
          </ac:spMkLst>
        </pc:spChg>
        <pc:spChg chg="mod">
          <ac:chgData name="Fedarau Maxim" userId="b37c44cc77906811" providerId="Windows Live" clId="Web-{D02CB512-7E14-4944-A817-7CB905F3BDD9}" dt="2022-12-21T21:50:30.879" v="333"/>
          <ac:spMkLst>
            <pc:docMk/>
            <pc:sldMk cId="2935336025" sldId="263"/>
            <ac:spMk id="3" creationId="{4621097C-2F55-9321-675B-9F337C202636}"/>
          </ac:spMkLst>
        </pc:spChg>
        <pc:spChg chg="del">
          <ac:chgData name="Fedarau Maxim" userId="b37c44cc77906811" providerId="Windows Live" clId="Web-{D02CB512-7E14-4944-A817-7CB905F3BDD9}" dt="2022-12-21T21:49:49.470" v="327"/>
          <ac:spMkLst>
            <pc:docMk/>
            <pc:sldMk cId="2935336025" sldId="263"/>
            <ac:spMk id="38" creationId="{8651CFA9-6065-4243-AC48-858E359780B1}"/>
          </ac:spMkLst>
        </pc:spChg>
        <pc:spChg chg="del">
          <ac:chgData name="Fedarau Maxim" userId="b37c44cc77906811" providerId="Windows Live" clId="Web-{D02CB512-7E14-4944-A817-7CB905F3BDD9}" dt="2022-12-21T21:49:49.470" v="327"/>
          <ac:spMkLst>
            <pc:docMk/>
            <pc:sldMk cId="2935336025" sldId="263"/>
            <ac:spMk id="40" creationId="{37962AE0-6A1C-4B76-9D52-10E5E6D7D3BB}"/>
          </ac:spMkLst>
        </pc:spChg>
        <pc:spChg chg="del">
          <ac:chgData name="Fedarau Maxim" userId="b37c44cc77906811" providerId="Windows Live" clId="Web-{D02CB512-7E14-4944-A817-7CB905F3BDD9}" dt="2022-12-21T21:49:49.470" v="327"/>
          <ac:spMkLst>
            <pc:docMk/>
            <pc:sldMk cId="2935336025" sldId="263"/>
            <ac:spMk id="42" creationId="{16E12301-1C96-4D15-9838-D5B894B22365}"/>
          </ac:spMkLst>
        </pc:spChg>
        <pc:spChg chg="add del">
          <ac:chgData name="Fedarau Maxim" userId="b37c44cc77906811" providerId="Windows Live" clId="Web-{D02CB512-7E14-4944-A817-7CB905F3BDD9}" dt="2022-12-21T21:50:04.893" v="330"/>
          <ac:spMkLst>
            <pc:docMk/>
            <pc:sldMk cId="2935336025" sldId="263"/>
            <ac:spMk id="67" creationId="{8651CFA9-6065-4243-AC48-858E359780B1}"/>
          </ac:spMkLst>
        </pc:spChg>
        <pc:spChg chg="add del">
          <ac:chgData name="Fedarau Maxim" userId="b37c44cc77906811" providerId="Windows Live" clId="Web-{D02CB512-7E14-4944-A817-7CB905F3BDD9}" dt="2022-12-21T21:50:04.893" v="330"/>
          <ac:spMkLst>
            <pc:docMk/>
            <pc:sldMk cId="2935336025" sldId="263"/>
            <ac:spMk id="69" creationId="{37962AE0-6A1C-4B76-9D52-10E5E6D7D3BB}"/>
          </ac:spMkLst>
        </pc:spChg>
        <pc:spChg chg="add del">
          <ac:chgData name="Fedarau Maxim" userId="b37c44cc77906811" providerId="Windows Live" clId="Web-{D02CB512-7E14-4944-A817-7CB905F3BDD9}" dt="2022-12-21T21:50:04.893" v="330"/>
          <ac:spMkLst>
            <pc:docMk/>
            <pc:sldMk cId="2935336025" sldId="263"/>
            <ac:spMk id="71" creationId="{16E12301-1C96-4D15-9838-D5B894B22365}"/>
          </ac:spMkLst>
        </pc:spChg>
        <pc:spChg chg="add del">
          <ac:chgData name="Fedarau Maxim" userId="b37c44cc77906811" providerId="Windows Live" clId="Web-{D02CB512-7E14-4944-A817-7CB905F3BDD9}" dt="2022-12-21T21:50:30.879" v="333"/>
          <ac:spMkLst>
            <pc:docMk/>
            <pc:sldMk cId="2935336025" sldId="263"/>
            <ac:spMk id="96" creationId="{8651CFA9-6065-4243-AC48-858E359780B1}"/>
          </ac:spMkLst>
        </pc:spChg>
        <pc:spChg chg="add del">
          <ac:chgData name="Fedarau Maxim" userId="b37c44cc77906811" providerId="Windows Live" clId="Web-{D02CB512-7E14-4944-A817-7CB905F3BDD9}" dt="2022-12-21T21:50:30.879" v="333"/>
          <ac:spMkLst>
            <pc:docMk/>
            <pc:sldMk cId="2935336025" sldId="263"/>
            <ac:spMk id="98" creationId="{37962AE0-6A1C-4B76-9D52-10E5E6D7D3BB}"/>
          </ac:spMkLst>
        </pc:spChg>
        <pc:spChg chg="add del">
          <ac:chgData name="Fedarau Maxim" userId="b37c44cc77906811" providerId="Windows Live" clId="Web-{D02CB512-7E14-4944-A817-7CB905F3BDD9}" dt="2022-12-21T21:50:30.879" v="333"/>
          <ac:spMkLst>
            <pc:docMk/>
            <pc:sldMk cId="2935336025" sldId="263"/>
            <ac:spMk id="100" creationId="{16E12301-1C96-4D15-9838-D5B894B22365}"/>
          </ac:spMkLst>
        </pc:spChg>
        <pc:spChg chg="add">
          <ac:chgData name="Fedarau Maxim" userId="b37c44cc77906811" providerId="Windows Live" clId="Web-{D02CB512-7E14-4944-A817-7CB905F3BDD9}" dt="2022-12-21T21:50:30.879" v="333"/>
          <ac:spMkLst>
            <pc:docMk/>
            <pc:sldMk cId="2935336025" sldId="263"/>
            <ac:spMk id="125" creationId="{8651CFA9-6065-4243-AC48-858E359780B1}"/>
          </ac:spMkLst>
        </pc:spChg>
        <pc:spChg chg="add">
          <ac:chgData name="Fedarau Maxim" userId="b37c44cc77906811" providerId="Windows Live" clId="Web-{D02CB512-7E14-4944-A817-7CB905F3BDD9}" dt="2022-12-21T21:50:30.879" v="333"/>
          <ac:spMkLst>
            <pc:docMk/>
            <pc:sldMk cId="2935336025" sldId="263"/>
            <ac:spMk id="127" creationId="{37962AE0-6A1C-4B76-9D52-10E5E6D7D3BB}"/>
          </ac:spMkLst>
        </pc:spChg>
        <pc:spChg chg="add">
          <ac:chgData name="Fedarau Maxim" userId="b37c44cc77906811" providerId="Windows Live" clId="Web-{D02CB512-7E14-4944-A817-7CB905F3BDD9}" dt="2022-12-21T21:50:30.879" v="333"/>
          <ac:spMkLst>
            <pc:docMk/>
            <pc:sldMk cId="2935336025" sldId="263"/>
            <ac:spMk id="129" creationId="{16E12301-1C96-4D15-9838-D5B894B22365}"/>
          </ac:spMkLst>
        </pc:spChg>
        <pc:grpChg chg="del">
          <ac:chgData name="Fedarau Maxim" userId="b37c44cc77906811" providerId="Windows Live" clId="Web-{D02CB512-7E14-4944-A817-7CB905F3BDD9}" dt="2022-12-21T21:49:49.470" v="327"/>
          <ac:grpSpMkLst>
            <pc:docMk/>
            <pc:sldMk cId="2935336025" sldId="263"/>
            <ac:grpSpMk id="44" creationId="{D7A5FD75-4B35-4162-9304-569491255811}"/>
          </ac:grpSpMkLst>
        </pc:grpChg>
        <pc:grpChg chg="del">
          <ac:chgData name="Fedarau Maxim" userId="b37c44cc77906811" providerId="Windows Live" clId="Web-{D02CB512-7E14-4944-A817-7CB905F3BDD9}" dt="2022-12-21T21:49:49.470" v="327"/>
          <ac:grpSpMkLst>
            <pc:docMk/>
            <pc:sldMk cId="2935336025" sldId="263"/>
            <ac:grpSpMk id="53" creationId="{34676384-D846-461C-B8F3-BDB849B4A408}"/>
          </ac:grpSpMkLst>
        </pc:grpChg>
        <pc:grpChg chg="add del">
          <ac:chgData name="Fedarau Maxim" userId="b37c44cc77906811" providerId="Windows Live" clId="Web-{D02CB512-7E14-4944-A817-7CB905F3BDD9}" dt="2022-12-21T21:50:04.893" v="330"/>
          <ac:grpSpMkLst>
            <pc:docMk/>
            <pc:sldMk cId="2935336025" sldId="263"/>
            <ac:grpSpMk id="73" creationId="{D7A5FD75-4B35-4162-9304-569491255811}"/>
          </ac:grpSpMkLst>
        </pc:grpChg>
        <pc:grpChg chg="add del">
          <ac:chgData name="Fedarau Maxim" userId="b37c44cc77906811" providerId="Windows Live" clId="Web-{D02CB512-7E14-4944-A817-7CB905F3BDD9}" dt="2022-12-21T21:50:04.893" v="330"/>
          <ac:grpSpMkLst>
            <pc:docMk/>
            <pc:sldMk cId="2935336025" sldId="263"/>
            <ac:grpSpMk id="82" creationId="{34676384-D846-461C-B8F3-BDB849B4A408}"/>
          </ac:grpSpMkLst>
        </pc:grpChg>
        <pc:grpChg chg="add del">
          <ac:chgData name="Fedarau Maxim" userId="b37c44cc77906811" providerId="Windows Live" clId="Web-{D02CB512-7E14-4944-A817-7CB905F3BDD9}" dt="2022-12-21T21:50:30.879" v="333"/>
          <ac:grpSpMkLst>
            <pc:docMk/>
            <pc:sldMk cId="2935336025" sldId="263"/>
            <ac:grpSpMk id="102" creationId="{D7A5FD75-4B35-4162-9304-569491255811}"/>
          </ac:grpSpMkLst>
        </pc:grpChg>
        <pc:grpChg chg="add del">
          <ac:chgData name="Fedarau Maxim" userId="b37c44cc77906811" providerId="Windows Live" clId="Web-{D02CB512-7E14-4944-A817-7CB905F3BDD9}" dt="2022-12-21T21:50:30.879" v="333"/>
          <ac:grpSpMkLst>
            <pc:docMk/>
            <pc:sldMk cId="2935336025" sldId="263"/>
            <ac:grpSpMk id="111" creationId="{34676384-D846-461C-B8F3-BDB849B4A408}"/>
          </ac:grpSpMkLst>
        </pc:grpChg>
        <pc:grpChg chg="add">
          <ac:chgData name="Fedarau Maxim" userId="b37c44cc77906811" providerId="Windows Live" clId="Web-{D02CB512-7E14-4944-A817-7CB905F3BDD9}" dt="2022-12-21T21:50:30.879" v="333"/>
          <ac:grpSpMkLst>
            <pc:docMk/>
            <pc:sldMk cId="2935336025" sldId="263"/>
            <ac:grpSpMk id="131" creationId="{D7A5FD75-4B35-4162-9304-569491255811}"/>
          </ac:grpSpMkLst>
        </pc:grpChg>
        <pc:grpChg chg="add">
          <ac:chgData name="Fedarau Maxim" userId="b37c44cc77906811" providerId="Windows Live" clId="Web-{D02CB512-7E14-4944-A817-7CB905F3BDD9}" dt="2022-12-21T21:50:30.879" v="333"/>
          <ac:grpSpMkLst>
            <pc:docMk/>
            <pc:sldMk cId="2935336025" sldId="263"/>
            <ac:grpSpMk id="140" creationId="{34676384-D846-461C-B8F3-BDB849B4A408}"/>
          </ac:grpSpMkLst>
        </pc:grpChg>
        <pc:picChg chg="mod">
          <ac:chgData name="Fedarau Maxim" userId="b37c44cc77906811" providerId="Windows Live" clId="Web-{D02CB512-7E14-4944-A817-7CB905F3BDD9}" dt="2022-12-21T21:49:49.470" v="327"/>
          <ac:picMkLst>
            <pc:docMk/>
            <pc:sldMk cId="2935336025" sldId="263"/>
            <ac:picMk id="4" creationId="{B3E25B32-D335-F103-4512-6D9ED87CD2FD}"/>
          </ac:picMkLst>
        </pc:picChg>
      </pc:sldChg>
      <pc:sldChg chg="addSp modSp new mod setBg">
        <pc:chgData name="Fedarau Maxim" userId="b37c44cc77906811" providerId="Windows Live" clId="Web-{D02CB512-7E14-4944-A817-7CB905F3BDD9}" dt="2022-12-21T21:54:35.697" v="404"/>
        <pc:sldMkLst>
          <pc:docMk/>
          <pc:sldMk cId="321022174" sldId="264"/>
        </pc:sldMkLst>
        <pc:spChg chg="mod">
          <ac:chgData name="Fedarau Maxim" userId="b37c44cc77906811" providerId="Windows Live" clId="Web-{D02CB512-7E14-4944-A817-7CB905F3BDD9}" dt="2022-12-21T21:54:35.697" v="404"/>
          <ac:spMkLst>
            <pc:docMk/>
            <pc:sldMk cId="321022174" sldId="264"/>
            <ac:spMk id="2" creationId="{3CC54794-D4E0-E257-AE84-F253652B437F}"/>
          </ac:spMkLst>
        </pc:spChg>
        <pc:spChg chg="mod">
          <ac:chgData name="Fedarau Maxim" userId="b37c44cc77906811" providerId="Windows Live" clId="Web-{D02CB512-7E14-4944-A817-7CB905F3BDD9}" dt="2022-12-21T21:54:35.697" v="404"/>
          <ac:spMkLst>
            <pc:docMk/>
            <pc:sldMk cId="321022174" sldId="264"/>
            <ac:spMk id="3" creationId="{21EFA048-0A92-0BD9-18D7-4795E096BE00}"/>
          </ac:spMkLst>
        </pc:spChg>
        <pc:spChg chg="add">
          <ac:chgData name="Fedarau Maxim" userId="b37c44cc77906811" providerId="Windows Live" clId="Web-{D02CB512-7E14-4944-A817-7CB905F3BDD9}" dt="2022-12-21T21:54:35.697" v="404"/>
          <ac:spMkLst>
            <pc:docMk/>
            <pc:sldMk cId="321022174" sldId="264"/>
            <ac:spMk id="8" creationId="{8651CFA9-6065-4243-AC48-858E359780B1}"/>
          </ac:spMkLst>
        </pc:spChg>
        <pc:spChg chg="add">
          <ac:chgData name="Fedarau Maxim" userId="b37c44cc77906811" providerId="Windows Live" clId="Web-{D02CB512-7E14-4944-A817-7CB905F3BDD9}" dt="2022-12-21T21:54:35.697" v="404"/>
          <ac:spMkLst>
            <pc:docMk/>
            <pc:sldMk cId="321022174" sldId="264"/>
            <ac:spMk id="10" creationId="{37962AE0-6A1C-4B76-9D52-10E5E6D7D3BB}"/>
          </ac:spMkLst>
        </pc:spChg>
        <pc:grpChg chg="add">
          <ac:chgData name="Fedarau Maxim" userId="b37c44cc77906811" providerId="Windows Live" clId="Web-{D02CB512-7E14-4944-A817-7CB905F3BDD9}" dt="2022-12-21T21:54:35.697" v="404"/>
          <ac:grpSpMkLst>
            <pc:docMk/>
            <pc:sldMk cId="321022174" sldId="264"/>
            <ac:grpSpMk id="12" creationId="{D6CB783F-4879-4A56-B28A-1E2C9A95D428}"/>
          </ac:grpSpMkLst>
        </pc:grpChg>
        <pc:grpChg chg="add">
          <ac:chgData name="Fedarau Maxim" userId="b37c44cc77906811" providerId="Windows Live" clId="Web-{D02CB512-7E14-4944-A817-7CB905F3BDD9}" dt="2022-12-21T21:54:35.697" v="404"/>
          <ac:grpSpMkLst>
            <pc:docMk/>
            <pc:sldMk cId="321022174" sldId="264"/>
            <ac:grpSpMk id="22" creationId="{9028FA34-8D15-405C-A297-54A197D403D4}"/>
          </ac:grpSpMkLst>
        </pc:grpChg>
      </pc:sldChg>
      <pc:sldChg chg="addSp modSp new mod setBg">
        <pc:chgData name="Fedarau Maxim" userId="b37c44cc77906811" providerId="Windows Live" clId="Web-{D02CB512-7E14-4944-A817-7CB905F3BDD9}" dt="2022-12-21T21:55:35.358" v="471"/>
        <pc:sldMkLst>
          <pc:docMk/>
          <pc:sldMk cId="2525388042" sldId="265"/>
        </pc:sldMkLst>
        <pc:spChg chg="mod">
          <ac:chgData name="Fedarau Maxim" userId="b37c44cc77906811" providerId="Windows Live" clId="Web-{D02CB512-7E14-4944-A817-7CB905F3BDD9}" dt="2022-12-21T21:55:35.358" v="471"/>
          <ac:spMkLst>
            <pc:docMk/>
            <pc:sldMk cId="2525388042" sldId="265"/>
            <ac:spMk id="2" creationId="{9D22A488-B29A-26AF-81C9-3379F2B302FE}"/>
          </ac:spMkLst>
        </pc:spChg>
        <pc:spChg chg="mod">
          <ac:chgData name="Fedarau Maxim" userId="b37c44cc77906811" providerId="Windows Live" clId="Web-{D02CB512-7E14-4944-A817-7CB905F3BDD9}" dt="2022-12-21T21:55:35.358" v="471"/>
          <ac:spMkLst>
            <pc:docMk/>
            <pc:sldMk cId="2525388042" sldId="265"/>
            <ac:spMk id="3" creationId="{FAB1FD08-6EA4-1779-9DA5-F2414765FEDF}"/>
          </ac:spMkLst>
        </pc:spChg>
        <pc:spChg chg="add">
          <ac:chgData name="Fedarau Maxim" userId="b37c44cc77906811" providerId="Windows Live" clId="Web-{D02CB512-7E14-4944-A817-7CB905F3BDD9}" dt="2022-12-21T21:55:35.358" v="471"/>
          <ac:spMkLst>
            <pc:docMk/>
            <pc:sldMk cId="2525388042" sldId="265"/>
            <ac:spMk id="8" creationId="{8651CFA9-6065-4243-AC48-858E359780B1}"/>
          </ac:spMkLst>
        </pc:spChg>
        <pc:spChg chg="add">
          <ac:chgData name="Fedarau Maxim" userId="b37c44cc77906811" providerId="Windows Live" clId="Web-{D02CB512-7E14-4944-A817-7CB905F3BDD9}" dt="2022-12-21T21:55:35.358" v="471"/>
          <ac:spMkLst>
            <pc:docMk/>
            <pc:sldMk cId="2525388042" sldId="265"/>
            <ac:spMk id="10" creationId="{37962AE0-6A1C-4B76-9D52-10E5E6D7D3BB}"/>
          </ac:spMkLst>
        </pc:spChg>
        <pc:grpChg chg="add">
          <ac:chgData name="Fedarau Maxim" userId="b37c44cc77906811" providerId="Windows Live" clId="Web-{D02CB512-7E14-4944-A817-7CB905F3BDD9}" dt="2022-12-21T21:55:35.358" v="471"/>
          <ac:grpSpMkLst>
            <pc:docMk/>
            <pc:sldMk cId="2525388042" sldId="265"/>
            <ac:grpSpMk id="12" creationId="{A97C5526-E5B9-4185-A5C6-455B9ABEE9D5}"/>
          </ac:grpSpMkLst>
        </pc:grpChg>
        <pc:grpChg chg="add">
          <ac:chgData name="Fedarau Maxim" userId="b37c44cc77906811" providerId="Windows Live" clId="Web-{D02CB512-7E14-4944-A817-7CB905F3BDD9}" dt="2022-12-21T21:55:35.358" v="471"/>
          <ac:grpSpMkLst>
            <pc:docMk/>
            <pc:sldMk cId="2525388042" sldId="265"/>
            <ac:grpSpMk id="22" creationId="{92EC3874-05DD-47EE-9CA4-F0534A946816}"/>
          </ac:grpSpMkLst>
        </pc:grpChg>
      </pc:sldChg>
      <pc:sldMasterChg chg="del delSldLayout">
        <pc:chgData name="Fedarau Maxim" userId="b37c44cc77906811" providerId="Windows Live" clId="Web-{D02CB512-7E14-4944-A817-7CB905F3BDD9}" dt="2022-12-21T21:26:42.980" v="13"/>
        <pc:sldMasterMkLst>
          <pc:docMk/>
          <pc:sldMasterMk cId="3154979492" sldId="2147483648"/>
        </pc:sldMasterMkLst>
        <pc:sldLayoutChg chg="del">
          <pc:chgData name="Fedarau Maxim" userId="b37c44cc77906811" providerId="Windows Live" clId="Web-{D02CB512-7E14-4944-A817-7CB905F3BDD9}" dt="2022-12-21T21:26:42.980" v="13"/>
          <pc:sldLayoutMkLst>
            <pc:docMk/>
            <pc:sldMasterMk cId="3154979492" sldId="2147483648"/>
            <pc:sldLayoutMk cId="161079921" sldId="2147483649"/>
          </pc:sldLayoutMkLst>
        </pc:sldLayoutChg>
        <pc:sldLayoutChg chg="del">
          <pc:chgData name="Fedarau Maxim" userId="b37c44cc77906811" providerId="Windows Live" clId="Web-{D02CB512-7E14-4944-A817-7CB905F3BDD9}" dt="2022-12-21T21:26:42.980" v="13"/>
          <pc:sldLayoutMkLst>
            <pc:docMk/>
            <pc:sldMasterMk cId="3154979492" sldId="2147483648"/>
            <pc:sldLayoutMk cId="2703711724" sldId="2147483650"/>
          </pc:sldLayoutMkLst>
        </pc:sldLayoutChg>
        <pc:sldLayoutChg chg="del">
          <pc:chgData name="Fedarau Maxim" userId="b37c44cc77906811" providerId="Windows Live" clId="Web-{D02CB512-7E14-4944-A817-7CB905F3BDD9}" dt="2022-12-21T21:26:42.980" v="13"/>
          <pc:sldLayoutMkLst>
            <pc:docMk/>
            <pc:sldMasterMk cId="3154979492" sldId="2147483648"/>
            <pc:sldLayoutMk cId="4076369896" sldId="2147483651"/>
          </pc:sldLayoutMkLst>
        </pc:sldLayoutChg>
        <pc:sldLayoutChg chg="del">
          <pc:chgData name="Fedarau Maxim" userId="b37c44cc77906811" providerId="Windows Live" clId="Web-{D02CB512-7E14-4944-A817-7CB905F3BDD9}" dt="2022-12-21T21:26:42.980" v="13"/>
          <pc:sldLayoutMkLst>
            <pc:docMk/>
            <pc:sldMasterMk cId="3154979492" sldId="2147483648"/>
            <pc:sldLayoutMk cId="2625762208" sldId="2147483652"/>
          </pc:sldLayoutMkLst>
        </pc:sldLayoutChg>
        <pc:sldLayoutChg chg="del">
          <pc:chgData name="Fedarau Maxim" userId="b37c44cc77906811" providerId="Windows Live" clId="Web-{D02CB512-7E14-4944-A817-7CB905F3BDD9}" dt="2022-12-21T21:26:42.980" v="13"/>
          <pc:sldLayoutMkLst>
            <pc:docMk/>
            <pc:sldMasterMk cId="3154979492" sldId="2147483648"/>
            <pc:sldLayoutMk cId="188002762" sldId="2147483653"/>
          </pc:sldLayoutMkLst>
        </pc:sldLayoutChg>
        <pc:sldLayoutChg chg="del">
          <pc:chgData name="Fedarau Maxim" userId="b37c44cc77906811" providerId="Windows Live" clId="Web-{D02CB512-7E14-4944-A817-7CB905F3BDD9}" dt="2022-12-21T21:26:42.980" v="13"/>
          <pc:sldLayoutMkLst>
            <pc:docMk/>
            <pc:sldMasterMk cId="3154979492" sldId="2147483648"/>
            <pc:sldLayoutMk cId="2295335545" sldId="2147483654"/>
          </pc:sldLayoutMkLst>
        </pc:sldLayoutChg>
        <pc:sldLayoutChg chg="del">
          <pc:chgData name="Fedarau Maxim" userId="b37c44cc77906811" providerId="Windows Live" clId="Web-{D02CB512-7E14-4944-A817-7CB905F3BDD9}" dt="2022-12-21T21:26:42.980" v="13"/>
          <pc:sldLayoutMkLst>
            <pc:docMk/>
            <pc:sldMasterMk cId="3154979492" sldId="2147483648"/>
            <pc:sldLayoutMk cId="1988754143" sldId="2147483655"/>
          </pc:sldLayoutMkLst>
        </pc:sldLayoutChg>
        <pc:sldLayoutChg chg="del">
          <pc:chgData name="Fedarau Maxim" userId="b37c44cc77906811" providerId="Windows Live" clId="Web-{D02CB512-7E14-4944-A817-7CB905F3BDD9}" dt="2022-12-21T21:26:42.980" v="13"/>
          <pc:sldLayoutMkLst>
            <pc:docMk/>
            <pc:sldMasterMk cId="3154979492" sldId="2147483648"/>
            <pc:sldLayoutMk cId="3665695281" sldId="2147483656"/>
          </pc:sldLayoutMkLst>
        </pc:sldLayoutChg>
        <pc:sldLayoutChg chg="del">
          <pc:chgData name="Fedarau Maxim" userId="b37c44cc77906811" providerId="Windows Live" clId="Web-{D02CB512-7E14-4944-A817-7CB905F3BDD9}" dt="2022-12-21T21:26:42.980" v="13"/>
          <pc:sldLayoutMkLst>
            <pc:docMk/>
            <pc:sldMasterMk cId="3154979492" sldId="2147483648"/>
            <pc:sldLayoutMk cId="2134169247" sldId="2147483657"/>
          </pc:sldLayoutMkLst>
        </pc:sldLayoutChg>
        <pc:sldLayoutChg chg="del">
          <pc:chgData name="Fedarau Maxim" userId="b37c44cc77906811" providerId="Windows Live" clId="Web-{D02CB512-7E14-4944-A817-7CB905F3BDD9}" dt="2022-12-21T21:26:42.980" v="13"/>
          <pc:sldLayoutMkLst>
            <pc:docMk/>
            <pc:sldMasterMk cId="3154979492" sldId="2147483648"/>
            <pc:sldLayoutMk cId="2065727480" sldId="2147483658"/>
          </pc:sldLayoutMkLst>
        </pc:sldLayoutChg>
        <pc:sldLayoutChg chg="del">
          <pc:chgData name="Fedarau Maxim" userId="b37c44cc77906811" providerId="Windows Live" clId="Web-{D02CB512-7E14-4944-A817-7CB905F3BDD9}" dt="2022-12-21T21:26:42.980" v="13"/>
          <pc:sldLayoutMkLst>
            <pc:docMk/>
            <pc:sldMasterMk cId="3154979492" sldId="2147483648"/>
            <pc:sldLayoutMk cId="812261758" sldId="2147483659"/>
          </pc:sldLayoutMkLst>
        </pc:sldLayoutChg>
      </pc:sldMasterChg>
      <pc:sldMasterChg chg="add addSldLayout">
        <pc:chgData name="Fedarau Maxim" userId="b37c44cc77906811" providerId="Windows Live" clId="Web-{D02CB512-7E14-4944-A817-7CB905F3BDD9}" dt="2022-12-21T21:26:42.980" v="13"/>
        <pc:sldMasterMkLst>
          <pc:docMk/>
          <pc:sldMasterMk cId="1204300482" sldId="2147483673"/>
        </pc:sldMasterMkLst>
        <pc:sldLayoutChg chg="add">
          <pc:chgData name="Fedarau Maxim" userId="b37c44cc77906811" providerId="Windows Live" clId="Web-{D02CB512-7E14-4944-A817-7CB905F3BDD9}" dt="2022-12-21T21:26:42.980" v="13"/>
          <pc:sldLayoutMkLst>
            <pc:docMk/>
            <pc:sldMasterMk cId="1204300482" sldId="2147483673"/>
            <pc:sldLayoutMk cId="347748055" sldId="2147483662"/>
          </pc:sldLayoutMkLst>
        </pc:sldLayoutChg>
        <pc:sldLayoutChg chg="add">
          <pc:chgData name="Fedarau Maxim" userId="b37c44cc77906811" providerId="Windows Live" clId="Web-{D02CB512-7E14-4944-A817-7CB905F3BDD9}" dt="2022-12-21T21:26:42.980" v="13"/>
          <pc:sldLayoutMkLst>
            <pc:docMk/>
            <pc:sldMasterMk cId="1204300482" sldId="2147483673"/>
            <pc:sldLayoutMk cId="3820467293" sldId="2147483663"/>
          </pc:sldLayoutMkLst>
        </pc:sldLayoutChg>
        <pc:sldLayoutChg chg="add">
          <pc:chgData name="Fedarau Maxim" userId="b37c44cc77906811" providerId="Windows Live" clId="Web-{D02CB512-7E14-4944-A817-7CB905F3BDD9}" dt="2022-12-21T21:26:42.980" v="13"/>
          <pc:sldLayoutMkLst>
            <pc:docMk/>
            <pc:sldMasterMk cId="1204300482" sldId="2147483673"/>
            <pc:sldLayoutMk cId="2847930914" sldId="2147483664"/>
          </pc:sldLayoutMkLst>
        </pc:sldLayoutChg>
        <pc:sldLayoutChg chg="add">
          <pc:chgData name="Fedarau Maxim" userId="b37c44cc77906811" providerId="Windows Live" clId="Web-{D02CB512-7E14-4944-A817-7CB905F3BDD9}" dt="2022-12-21T21:26:42.980" v="13"/>
          <pc:sldLayoutMkLst>
            <pc:docMk/>
            <pc:sldMasterMk cId="1204300482" sldId="2147483673"/>
            <pc:sldLayoutMk cId="4178697152" sldId="2147483665"/>
          </pc:sldLayoutMkLst>
        </pc:sldLayoutChg>
        <pc:sldLayoutChg chg="add">
          <pc:chgData name="Fedarau Maxim" userId="b37c44cc77906811" providerId="Windows Live" clId="Web-{D02CB512-7E14-4944-A817-7CB905F3BDD9}" dt="2022-12-21T21:26:42.980" v="13"/>
          <pc:sldLayoutMkLst>
            <pc:docMk/>
            <pc:sldMasterMk cId="1204300482" sldId="2147483673"/>
            <pc:sldLayoutMk cId="462612296" sldId="2147483666"/>
          </pc:sldLayoutMkLst>
        </pc:sldLayoutChg>
        <pc:sldLayoutChg chg="add">
          <pc:chgData name="Fedarau Maxim" userId="b37c44cc77906811" providerId="Windows Live" clId="Web-{D02CB512-7E14-4944-A817-7CB905F3BDD9}" dt="2022-12-21T21:26:42.980" v="13"/>
          <pc:sldLayoutMkLst>
            <pc:docMk/>
            <pc:sldMasterMk cId="1204300482" sldId="2147483673"/>
            <pc:sldLayoutMk cId="2841121120" sldId="2147483667"/>
          </pc:sldLayoutMkLst>
        </pc:sldLayoutChg>
        <pc:sldLayoutChg chg="add">
          <pc:chgData name="Fedarau Maxim" userId="b37c44cc77906811" providerId="Windows Live" clId="Web-{D02CB512-7E14-4944-A817-7CB905F3BDD9}" dt="2022-12-21T21:26:42.980" v="13"/>
          <pc:sldLayoutMkLst>
            <pc:docMk/>
            <pc:sldMasterMk cId="1204300482" sldId="2147483673"/>
            <pc:sldLayoutMk cId="853231997" sldId="2147483668"/>
          </pc:sldLayoutMkLst>
        </pc:sldLayoutChg>
        <pc:sldLayoutChg chg="add">
          <pc:chgData name="Fedarau Maxim" userId="b37c44cc77906811" providerId="Windows Live" clId="Web-{D02CB512-7E14-4944-A817-7CB905F3BDD9}" dt="2022-12-21T21:26:42.980" v="13"/>
          <pc:sldLayoutMkLst>
            <pc:docMk/>
            <pc:sldMasterMk cId="1204300482" sldId="2147483673"/>
            <pc:sldLayoutMk cId="1692518832" sldId="2147483669"/>
          </pc:sldLayoutMkLst>
        </pc:sldLayoutChg>
        <pc:sldLayoutChg chg="add">
          <pc:chgData name="Fedarau Maxim" userId="b37c44cc77906811" providerId="Windows Live" clId="Web-{D02CB512-7E14-4944-A817-7CB905F3BDD9}" dt="2022-12-21T21:26:42.980" v="13"/>
          <pc:sldLayoutMkLst>
            <pc:docMk/>
            <pc:sldMasterMk cId="1204300482" sldId="2147483673"/>
            <pc:sldLayoutMk cId="4020915297" sldId="2147483670"/>
          </pc:sldLayoutMkLst>
        </pc:sldLayoutChg>
        <pc:sldLayoutChg chg="add">
          <pc:chgData name="Fedarau Maxim" userId="b37c44cc77906811" providerId="Windows Live" clId="Web-{D02CB512-7E14-4944-A817-7CB905F3BDD9}" dt="2022-12-21T21:26:42.980" v="13"/>
          <pc:sldLayoutMkLst>
            <pc:docMk/>
            <pc:sldMasterMk cId="1204300482" sldId="2147483673"/>
            <pc:sldLayoutMk cId="3661646345" sldId="2147483671"/>
          </pc:sldLayoutMkLst>
        </pc:sldLayoutChg>
        <pc:sldLayoutChg chg="add">
          <pc:chgData name="Fedarau Maxim" userId="b37c44cc77906811" providerId="Windows Live" clId="Web-{D02CB512-7E14-4944-A817-7CB905F3BDD9}" dt="2022-12-21T21:26:42.980" v="13"/>
          <pc:sldLayoutMkLst>
            <pc:docMk/>
            <pc:sldMasterMk cId="1204300482" sldId="2147483673"/>
            <pc:sldLayoutMk cId="1920786444" sldId="214748367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709E6A-B66F-4FAD-B54F-6FD3207FF35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AF6BCC0-35B2-42B5-A5F3-DE58267BA009}">
      <dgm:prSet/>
      <dgm:spPr/>
      <dgm:t>
        <a:bodyPr/>
        <a:lstStyle/>
        <a:p>
          <a:r>
            <a:rPr lang="ru-RU"/>
            <a:t>Овощи и фрукты на свету быстрее перезревают и портятся. Например, в картофеле образуется гораздо больше вредного для нашего организма вещества соланина, который накапливается на поверхности клубня. Поэтому позеленевший картофель употреблять не рекомендуется.</a:t>
          </a:r>
          <a:endParaRPr lang="en-US"/>
        </a:p>
      </dgm:t>
    </dgm:pt>
    <dgm:pt modelId="{EB70D908-07D3-4C4E-8C38-70E9635DF62F}" type="parTrans" cxnId="{5F74D6FE-02B3-47CF-B545-749A545B82B7}">
      <dgm:prSet/>
      <dgm:spPr/>
      <dgm:t>
        <a:bodyPr/>
        <a:lstStyle/>
        <a:p>
          <a:endParaRPr lang="en-US"/>
        </a:p>
      </dgm:t>
    </dgm:pt>
    <dgm:pt modelId="{CF3E4D63-3AB0-4EB4-B414-2CF8ADD5CD08}" type="sibTrans" cxnId="{5F74D6FE-02B3-47CF-B545-749A545B82B7}">
      <dgm:prSet/>
      <dgm:spPr/>
      <dgm:t>
        <a:bodyPr/>
        <a:lstStyle/>
        <a:p>
          <a:endParaRPr lang="en-US"/>
        </a:p>
      </dgm:t>
    </dgm:pt>
    <dgm:pt modelId="{AD1C16B9-CCA4-4F85-B52C-C3BA9E11001B}">
      <dgm:prSet/>
      <dgm:spPr/>
      <dgm:t>
        <a:bodyPr/>
        <a:lstStyle/>
        <a:p>
          <a:r>
            <a:rPr lang="ru-RU"/>
            <a:t>Некоторые продукты образуют газы, ускоряющие созревание. Например, бананы и яблоки выделяют этилен, поэтому хранящиеся рядом с ними продукты будут портиться быстрее. Кроме того, запах одних продуктов может испортить вкус и аромат других.</a:t>
          </a:r>
          <a:endParaRPr lang="en-US"/>
        </a:p>
      </dgm:t>
    </dgm:pt>
    <dgm:pt modelId="{B4CE3AB8-14EA-4BE3-8FF7-6529A583A944}" type="parTrans" cxnId="{5B7BE874-A388-4DC7-810B-4B263F83F77F}">
      <dgm:prSet/>
      <dgm:spPr/>
      <dgm:t>
        <a:bodyPr/>
        <a:lstStyle/>
        <a:p>
          <a:endParaRPr lang="en-US"/>
        </a:p>
      </dgm:t>
    </dgm:pt>
    <dgm:pt modelId="{F9847451-4B05-4306-BFE5-69AA2B9E28C5}" type="sibTrans" cxnId="{5B7BE874-A388-4DC7-810B-4B263F83F77F}">
      <dgm:prSet/>
      <dgm:spPr/>
      <dgm:t>
        <a:bodyPr/>
        <a:lstStyle/>
        <a:p>
          <a:endParaRPr lang="en-US"/>
        </a:p>
      </dgm:t>
    </dgm:pt>
    <dgm:pt modelId="{7837B1F2-C839-4D4C-8D20-47F15DF65996}">
      <dgm:prSet/>
      <dgm:spPr/>
      <dgm:t>
        <a:bodyPr/>
        <a:lstStyle/>
        <a:p>
          <a:r>
            <a:rPr lang="ru-RU"/>
            <a:t>На больших складах к определенным видам овощей и фруктов применяются специальные методы охлаждения для воизбежания выделения вредных в-в и увеличения срока хранения. Например, обычный лук могут сушить, а обычную кукурузу могут охлаждать льдом или с помощью вакуума.</a:t>
          </a:r>
          <a:endParaRPr lang="en-US"/>
        </a:p>
      </dgm:t>
    </dgm:pt>
    <dgm:pt modelId="{61075FF1-050C-41D9-9EA8-B663B64EF328}" type="parTrans" cxnId="{71CAF4D2-84C9-4DB8-A551-3ABD594E6CF3}">
      <dgm:prSet/>
      <dgm:spPr/>
      <dgm:t>
        <a:bodyPr/>
        <a:lstStyle/>
        <a:p>
          <a:endParaRPr lang="en-US"/>
        </a:p>
      </dgm:t>
    </dgm:pt>
    <dgm:pt modelId="{CBE13747-3041-49FF-AD39-BF8BE988DB4D}" type="sibTrans" cxnId="{71CAF4D2-84C9-4DB8-A551-3ABD594E6CF3}">
      <dgm:prSet/>
      <dgm:spPr/>
      <dgm:t>
        <a:bodyPr/>
        <a:lstStyle/>
        <a:p>
          <a:endParaRPr lang="en-US"/>
        </a:p>
      </dgm:t>
    </dgm:pt>
    <dgm:pt modelId="{ADA9A4D9-DFC1-4BF3-B70D-B0B56ABFD896}" type="pres">
      <dgm:prSet presAssocID="{B9709E6A-B66F-4FAD-B54F-6FD3207FF355}" presName="vert0" presStyleCnt="0">
        <dgm:presLayoutVars>
          <dgm:dir/>
          <dgm:animOne val="branch"/>
          <dgm:animLvl val="lvl"/>
        </dgm:presLayoutVars>
      </dgm:prSet>
      <dgm:spPr/>
    </dgm:pt>
    <dgm:pt modelId="{179626DF-392F-4002-8436-220795E74B08}" type="pres">
      <dgm:prSet presAssocID="{BAF6BCC0-35B2-42B5-A5F3-DE58267BA009}" presName="thickLine" presStyleLbl="alignNode1" presStyleIdx="0" presStyleCnt="3"/>
      <dgm:spPr/>
    </dgm:pt>
    <dgm:pt modelId="{28C14236-4B16-4F35-B921-5643D79ACB46}" type="pres">
      <dgm:prSet presAssocID="{BAF6BCC0-35B2-42B5-A5F3-DE58267BA009}" presName="horz1" presStyleCnt="0"/>
      <dgm:spPr/>
    </dgm:pt>
    <dgm:pt modelId="{A102413B-D05B-43AE-AA22-A20DC027688E}" type="pres">
      <dgm:prSet presAssocID="{BAF6BCC0-35B2-42B5-A5F3-DE58267BA009}" presName="tx1" presStyleLbl="revTx" presStyleIdx="0" presStyleCnt="3"/>
      <dgm:spPr/>
    </dgm:pt>
    <dgm:pt modelId="{6CB3DA69-7947-427E-A5FC-45F2D91C9191}" type="pres">
      <dgm:prSet presAssocID="{BAF6BCC0-35B2-42B5-A5F3-DE58267BA009}" presName="vert1" presStyleCnt="0"/>
      <dgm:spPr/>
    </dgm:pt>
    <dgm:pt modelId="{20E94ABD-338D-479A-8DE5-0C330C780825}" type="pres">
      <dgm:prSet presAssocID="{AD1C16B9-CCA4-4F85-B52C-C3BA9E11001B}" presName="thickLine" presStyleLbl="alignNode1" presStyleIdx="1" presStyleCnt="3"/>
      <dgm:spPr/>
    </dgm:pt>
    <dgm:pt modelId="{707FF10B-97A3-4A62-BCBE-5A8156125829}" type="pres">
      <dgm:prSet presAssocID="{AD1C16B9-CCA4-4F85-B52C-C3BA9E11001B}" presName="horz1" presStyleCnt="0"/>
      <dgm:spPr/>
    </dgm:pt>
    <dgm:pt modelId="{C86A316A-05D2-4710-957F-8F3D67F1CD19}" type="pres">
      <dgm:prSet presAssocID="{AD1C16B9-CCA4-4F85-B52C-C3BA9E11001B}" presName="tx1" presStyleLbl="revTx" presStyleIdx="1" presStyleCnt="3"/>
      <dgm:spPr/>
    </dgm:pt>
    <dgm:pt modelId="{C5ADFB1D-018D-4A1E-90B9-C6E02DEFA2AA}" type="pres">
      <dgm:prSet presAssocID="{AD1C16B9-CCA4-4F85-B52C-C3BA9E11001B}" presName="vert1" presStyleCnt="0"/>
      <dgm:spPr/>
    </dgm:pt>
    <dgm:pt modelId="{A1DF46B5-FD5F-4700-BD48-5265F1534B0B}" type="pres">
      <dgm:prSet presAssocID="{7837B1F2-C839-4D4C-8D20-47F15DF65996}" presName="thickLine" presStyleLbl="alignNode1" presStyleIdx="2" presStyleCnt="3"/>
      <dgm:spPr/>
    </dgm:pt>
    <dgm:pt modelId="{EDF5C867-669A-46BC-8CE5-E6AC3C397363}" type="pres">
      <dgm:prSet presAssocID="{7837B1F2-C839-4D4C-8D20-47F15DF65996}" presName="horz1" presStyleCnt="0"/>
      <dgm:spPr/>
    </dgm:pt>
    <dgm:pt modelId="{A94A1626-0BC5-4E14-9642-4BC6066CCDC7}" type="pres">
      <dgm:prSet presAssocID="{7837B1F2-C839-4D4C-8D20-47F15DF65996}" presName="tx1" presStyleLbl="revTx" presStyleIdx="2" presStyleCnt="3"/>
      <dgm:spPr/>
    </dgm:pt>
    <dgm:pt modelId="{E032FC04-A5BC-468D-98DC-9CC62DB98B2E}" type="pres">
      <dgm:prSet presAssocID="{7837B1F2-C839-4D4C-8D20-47F15DF65996}" presName="vert1" presStyleCnt="0"/>
      <dgm:spPr/>
    </dgm:pt>
  </dgm:ptLst>
  <dgm:cxnLst>
    <dgm:cxn modelId="{EF6ADB01-9EA5-461F-9502-D47C1F585021}" type="presOf" srcId="{B9709E6A-B66F-4FAD-B54F-6FD3207FF355}" destId="{ADA9A4D9-DFC1-4BF3-B70D-B0B56ABFD896}" srcOrd="0" destOrd="0" presId="urn:microsoft.com/office/officeart/2008/layout/LinedList"/>
    <dgm:cxn modelId="{CD2BB821-D994-4F68-9369-EF097A012E4E}" type="presOf" srcId="{AD1C16B9-CCA4-4F85-B52C-C3BA9E11001B}" destId="{C86A316A-05D2-4710-957F-8F3D67F1CD19}" srcOrd="0" destOrd="0" presId="urn:microsoft.com/office/officeart/2008/layout/LinedList"/>
    <dgm:cxn modelId="{5B7BE874-A388-4DC7-810B-4B263F83F77F}" srcId="{B9709E6A-B66F-4FAD-B54F-6FD3207FF355}" destId="{AD1C16B9-CCA4-4F85-B52C-C3BA9E11001B}" srcOrd="1" destOrd="0" parTransId="{B4CE3AB8-14EA-4BE3-8FF7-6529A583A944}" sibTransId="{F9847451-4B05-4306-BFE5-69AA2B9E28C5}"/>
    <dgm:cxn modelId="{04BE17D2-F889-47D7-B7AB-44E8E0CBB009}" type="presOf" srcId="{BAF6BCC0-35B2-42B5-A5F3-DE58267BA009}" destId="{A102413B-D05B-43AE-AA22-A20DC027688E}" srcOrd="0" destOrd="0" presId="urn:microsoft.com/office/officeart/2008/layout/LinedList"/>
    <dgm:cxn modelId="{71CAF4D2-84C9-4DB8-A551-3ABD594E6CF3}" srcId="{B9709E6A-B66F-4FAD-B54F-6FD3207FF355}" destId="{7837B1F2-C839-4D4C-8D20-47F15DF65996}" srcOrd="2" destOrd="0" parTransId="{61075FF1-050C-41D9-9EA8-B663B64EF328}" sibTransId="{CBE13747-3041-49FF-AD39-BF8BE988DB4D}"/>
    <dgm:cxn modelId="{F2D12AED-0E4B-447A-B89D-55B81FC44ECF}" type="presOf" srcId="{7837B1F2-C839-4D4C-8D20-47F15DF65996}" destId="{A94A1626-0BC5-4E14-9642-4BC6066CCDC7}" srcOrd="0" destOrd="0" presId="urn:microsoft.com/office/officeart/2008/layout/LinedList"/>
    <dgm:cxn modelId="{5F74D6FE-02B3-47CF-B545-749A545B82B7}" srcId="{B9709E6A-B66F-4FAD-B54F-6FD3207FF355}" destId="{BAF6BCC0-35B2-42B5-A5F3-DE58267BA009}" srcOrd="0" destOrd="0" parTransId="{EB70D908-07D3-4C4E-8C38-70E9635DF62F}" sibTransId="{CF3E4D63-3AB0-4EB4-B414-2CF8ADD5CD08}"/>
    <dgm:cxn modelId="{F09CA1A9-D079-40B6-89F3-95922E2F86BF}" type="presParOf" srcId="{ADA9A4D9-DFC1-4BF3-B70D-B0B56ABFD896}" destId="{179626DF-392F-4002-8436-220795E74B08}" srcOrd="0" destOrd="0" presId="urn:microsoft.com/office/officeart/2008/layout/LinedList"/>
    <dgm:cxn modelId="{800C382E-930B-4DE6-A360-F4A271FA23E7}" type="presParOf" srcId="{ADA9A4D9-DFC1-4BF3-B70D-B0B56ABFD896}" destId="{28C14236-4B16-4F35-B921-5643D79ACB46}" srcOrd="1" destOrd="0" presId="urn:microsoft.com/office/officeart/2008/layout/LinedList"/>
    <dgm:cxn modelId="{E38E5344-ED79-405E-B6A3-3E9B94C1A616}" type="presParOf" srcId="{28C14236-4B16-4F35-B921-5643D79ACB46}" destId="{A102413B-D05B-43AE-AA22-A20DC027688E}" srcOrd="0" destOrd="0" presId="urn:microsoft.com/office/officeart/2008/layout/LinedList"/>
    <dgm:cxn modelId="{45F412DB-CEA0-4CFC-AE30-7EBAD7048E41}" type="presParOf" srcId="{28C14236-4B16-4F35-B921-5643D79ACB46}" destId="{6CB3DA69-7947-427E-A5FC-45F2D91C9191}" srcOrd="1" destOrd="0" presId="urn:microsoft.com/office/officeart/2008/layout/LinedList"/>
    <dgm:cxn modelId="{704AE201-6722-49FA-BE0C-F5E9ACAA8244}" type="presParOf" srcId="{ADA9A4D9-DFC1-4BF3-B70D-B0B56ABFD896}" destId="{20E94ABD-338D-479A-8DE5-0C330C780825}" srcOrd="2" destOrd="0" presId="urn:microsoft.com/office/officeart/2008/layout/LinedList"/>
    <dgm:cxn modelId="{9B325EE2-29D7-44CE-9414-C345F5BB5E0E}" type="presParOf" srcId="{ADA9A4D9-DFC1-4BF3-B70D-B0B56ABFD896}" destId="{707FF10B-97A3-4A62-BCBE-5A8156125829}" srcOrd="3" destOrd="0" presId="urn:microsoft.com/office/officeart/2008/layout/LinedList"/>
    <dgm:cxn modelId="{2B71DBD4-425F-44A5-A477-68584636156A}" type="presParOf" srcId="{707FF10B-97A3-4A62-BCBE-5A8156125829}" destId="{C86A316A-05D2-4710-957F-8F3D67F1CD19}" srcOrd="0" destOrd="0" presId="urn:microsoft.com/office/officeart/2008/layout/LinedList"/>
    <dgm:cxn modelId="{169E8A25-26EF-40F7-AD60-A42ADFAE947C}" type="presParOf" srcId="{707FF10B-97A3-4A62-BCBE-5A8156125829}" destId="{C5ADFB1D-018D-4A1E-90B9-C6E02DEFA2AA}" srcOrd="1" destOrd="0" presId="urn:microsoft.com/office/officeart/2008/layout/LinedList"/>
    <dgm:cxn modelId="{2E957339-66CE-4AB8-BEC9-54DD7F582BCB}" type="presParOf" srcId="{ADA9A4D9-DFC1-4BF3-B70D-B0B56ABFD896}" destId="{A1DF46B5-FD5F-4700-BD48-5265F1534B0B}" srcOrd="4" destOrd="0" presId="urn:microsoft.com/office/officeart/2008/layout/LinedList"/>
    <dgm:cxn modelId="{B5D730F6-645A-4830-9BE3-B905E32B7DAC}" type="presParOf" srcId="{ADA9A4D9-DFC1-4BF3-B70D-B0B56ABFD896}" destId="{EDF5C867-669A-46BC-8CE5-E6AC3C397363}" srcOrd="5" destOrd="0" presId="urn:microsoft.com/office/officeart/2008/layout/LinedList"/>
    <dgm:cxn modelId="{6CB4BD53-D751-4589-88FC-9EF9B146EB96}" type="presParOf" srcId="{EDF5C867-669A-46BC-8CE5-E6AC3C397363}" destId="{A94A1626-0BC5-4E14-9642-4BC6066CCDC7}" srcOrd="0" destOrd="0" presId="urn:microsoft.com/office/officeart/2008/layout/LinedList"/>
    <dgm:cxn modelId="{4473744C-785D-485B-A44B-EA2D544FC07B}" type="presParOf" srcId="{EDF5C867-669A-46BC-8CE5-E6AC3C397363}" destId="{E032FC04-A5BC-468D-98DC-9CC62DB98B2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626DF-392F-4002-8436-220795E74B08}">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02413B-D05B-43AE-AA22-A20DC027688E}">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ru-RU" sz="2200" kern="1200"/>
            <a:t>Овощи и фрукты на свету быстрее перезревают и портятся. Например, в картофеле образуется гораздо больше вредного для нашего организма вещества соланина, который накапливается на поверхности клубня. Поэтому позеленевший картофель употреблять не рекомендуется.</a:t>
          </a:r>
          <a:endParaRPr lang="en-US" sz="2200" kern="1200"/>
        </a:p>
      </dsp:txBody>
      <dsp:txXfrm>
        <a:off x="0" y="2124"/>
        <a:ext cx="10515600" cy="1449029"/>
      </dsp:txXfrm>
    </dsp:sp>
    <dsp:sp modelId="{20E94ABD-338D-479A-8DE5-0C330C780825}">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6A316A-05D2-4710-957F-8F3D67F1CD19}">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ru-RU" sz="2200" kern="1200"/>
            <a:t>Некоторые продукты образуют газы, ускоряющие созревание. Например, бананы и яблоки выделяют этилен, поэтому хранящиеся рядом с ними продукты будут портиться быстрее. Кроме того, запах одних продуктов может испортить вкус и аромат других.</a:t>
          </a:r>
          <a:endParaRPr lang="en-US" sz="2200" kern="1200"/>
        </a:p>
      </dsp:txBody>
      <dsp:txXfrm>
        <a:off x="0" y="1451154"/>
        <a:ext cx="10515600" cy="1449029"/>
      </dsp:txXfrm>
    </dsp:sp>
    <dsp:sp modelId="{A1DF46B5-FD5F-4700-BD48-5265F1534B0B}">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4A1626-0BC5-4E14-9642-4BC6066CCDC7}">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ru-RU" sz="2200" kern="1200"/>
            <a:t>На больших складах к определенным видам овощей и фруктов применяются специальные методы охлаждения для воизбежания выделения вредных в-в и увеличения срока хранения. Например, обычный лук могут сушить, а обычную кукурузу могут охлаждать льдом или с помощью вакуума.</a:t>
          </a:r>
          <a:endParaRPr lang="en-US" sz="2200" kern="1200"/>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12/21/2022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53231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12/21/2022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78697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12/21/2022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4112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12/21/2022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9251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12/21/2022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20915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12/21/2022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6164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12/21/2022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20786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12/21/2022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6261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12/21/2022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774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12/21/2022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0467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12/21/2022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47930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12/21/2022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2043004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019E22E7-A14F-465E-A704-1E81AFD8DF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6"/>
            <a:ext cx="4853749" cy="5127923"/>
            <a:chOff x="0" y="-3086"/>
            <a:chExt cx="4853749" cy="5127923"/>
          </a:xfrm>
        </p:grpSpPr>
        <p:sp>
          <p:nvSpPr>
            <p:cNvPr id="13" name="Freeform: Shape 12">
              <a:extLst>
                <a:ext uri="{FF2B5EF4-FFF2-40B4-BE49-F238E27FC236}">
                  <a16:creationId xmlns:a16="http://schemas.microsoft.com/office/drawing/2014/main" id="{4EA2AE61-06D9-484D-8DD1-BACA157CC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62" y="150592"/>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70994" y="210625"/>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81127" y="220663"/>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11647" y="267756"/>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722281" y="1625540"/>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0" y="5115312"/>
              <a:ext cx="9525" cy="9525"/>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0" y="5115312"/>
              <a:ext cx="9525" cy="9525"/>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0" y="5115312"/>
              <a:ext cx="9525" cy="9525"/>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50974" y="2432177"/>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05503" y="1886195"/>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72196" y="2084568"/>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47124" y="3225064"/>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72867" y="3402818"/>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35437" y="3593840"/>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785832" y="822034"/>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9044" y="900581"/>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23810" y="1056703"/>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712627" y="1178978"/>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26140" y="1242712"/>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352309" y="1349964"/>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886050" y="-679131"/>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065946" y="-514793"/>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248093" y="-430241"/>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38" name="Bottom Right">
            <a:extLst>
              <a:ext uri="{FF2B5EF4-FFF2-40B4-BE49-F238E27FC236}">
                <a16:creationId xmlns:a16="http://schemas.microsoft.com/office/drawing/2014/main" id="{44F880E8-D890-4B32-8082-A3337BF3D0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9" name="Freeform: Shape 38">
              <a:extLst>
                <a:ext uri="{FF2B5EF4-FFF2-40B4-BE49-F238E27FC236}">
                  <a16:creationId xmlns:a16="http://schemas.microsoft.com/office/drawing/2014/main" id="{E4961325-8EF4-4C7A-9833-FB20C4DD5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40" name="Graphic 157">
              <a:extLst>
                <a:ext uri="{FF2B5EF4-FFF2-40B4-BE49-F238E27FC236}">
                  <a16:creationId xmlns:a16="http://schemas.microsoft.com/office/drawing/2014/main" id="{AC3C1455-2522-4EFE-8D33-83807CF7814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2" name="Freeform: Shape 41">
                <a:extLst>
                  <a:ext uri="{FF2B5EF4-FFF2-40B4-BE49-F238E27FC236}">
                    <a16:creationId xmlns:a16="http://schemas.microsoft.com/office/drawing/2014/main" id="{537D90C7-3836-4178-B926-44AA5E3B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5161F7E-ABD4-4A6E-864C-5ED1DD8B5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444A5CB6-84AB-4A73-BB98-6D0482A90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8FCFD2D9-E87A-4C33-A158-63D4FFE0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362B6679-1B90-4CB1-AC3E-B8309C31B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1C024DDF-6017-463E-82DC-5D51B97501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6AE97FA4-4E41-47AD-A123-2F6EA202B3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1" name="Freeform: Shape 40">
              <a:extLst>
                <a:ext uri="{FF2B5EF4-FFF2-40B4-BE49-F238E27FC236}">
                  <a16:creationId xmlns:a16="http://schemas.microsoft.com/office/drawing/2014/main" id="{55DF185A-8061-4998-A019-A4FBA15F5D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Заголовок 1"/>
          <p:cNvSpPr>
            <a:spLocks noGrp="1"/>
          </p:cNvSpPr>
          <p:nvPr>
            <p:ph type="ctrTitle"/>
          </p:nvPr>
        </p:nvSpPr>
        <p:spPr>
          <a:xfrm>
            <a:off x="4000500" y="740211"/>
            <a:ext cx="7530685" cy="3163864"/>
          </a:xfrm>
        </p:spPr>
        <p:txBody>
          <a:bodyPr vert="horz" lIns="91440" tIns="45720" rIns="91440" bIns="45720" rtlCol="0">
            <a:normAutofit/>
          </a:bodyPr>
          <a:lstStyle/>
          <a:p>
            <a:pPr algn="l"/>
            <a:r>
              <a:rPr lang="ru-RU" sz="5400"/>
              <a:t>Транспортировка и хранение продуктов питания</a:t>
            </a:r>
          </a:p>
        </p:txBody>
      </p:sp>
      <p:sp>
        <p:nvSpPr>
          <p:cNvPr id="3" name="Подзаголовок 2"/>
          <p:cNvSpPr>
            <a:spLocks noGrp="1"/>
          </p:cNvSpPr>
          <p:nvPr>
            <p:ph type="subTitle" idx="1"/>
          </p:nvPr>
        </p:nvSpPr>
        <p:spPr>
          <a:xfrm>
            <a:off x="4000193" y="4074515"/>
            <a:ext cx="7580207" cy="1279124"/>
          </a:xfrm>
        </p:spPr>
        <p:txBody>
          <a:bodyPr>
            <a:normAutofit/>
          </a:bodyPr>
          <a:lstStyle/>
          <a:p>
            <a:pPr algn="l"/>
            <a:endParaRPr lang="ru-RU" sz="2200"/>
          </a:p>
        </p:txBody>
      </p:sp>
      <p:grpSp>
        <p:nvGrpSpPr>
          <p:cNvPr id="50" name="Cross">
            <a:extLst>
              <a:ext uri="{FF2B5EF4-FFF2-40B4-BE49-F238E27FC236}">
                <a16:creationId xmlns:a16="http://schemas.microsoft.com/office/drawing/2014/main" id="{7EA2E9ED-9579-480C-8036-C3FE412742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28991" y="4031354"/>
            <a:ext cx="118872" cy="118872"/>
            <a:chOff x="1175347" y="3733800"/>
            <a:chExt cx="118872" cy="118872"/>
          </a:xfrm>
        </p:grpSpPr>
        <p:cxnSp>
          <p:nvCxnSpPr>
            <p:cNvPr id="51" name="Straight Connector 50">
              <a:extLst>
                <a:ext uri="{FF2B5EF4-FFF2-40B4-BE49-F238E27FC236}">
                  <a16:creationId xmlns:a16="http://schemas.microsoft.com/office/drawing/2014/main" id="{46359521-A2E0-4F20-B7DA-9DA02BE493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FD51D877-AAD8-42E5-8DD7-4BFECAE462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35165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232BC1-6A77-55A5-5C59-AC70E3AFCA2B}"/>
              </a:ext>
            </a:extLst>
          </p:cNvPr>
          <p:cNvSpPr>
            <a:spLocks noGrp="1"/>
          </p:cNvSpPr>
          <p:nvPr>
            <p:ph type="title"/>
          </p:nvPr>
        </p:nvSpPr>
        <p:spPr/>
        <p:txBody>
          <a:bodyPr/>
          <a:lstStyle/>
          <a:p>
            <a:r>
              <a:rPr lang="ru-RU" dirty="0"/>
              <a:t>Требования к организациям</a:t>
            </a:r>
          </a:p>
        </p:txBody>
      </p:sp>
      <p:sp>
        <p:nvSpPr>
          <p:cNvPr id="3" name="Объект 2">
            <a:extLst>
              <a:ext uri="{FF2B5EF4-FFF2-40B4-BE49-F238E27FC236}">
                <a16:creationId xmlns:a16="http://schemas.microsoft.com/office/drawing/2014/main" id="{8D261C7C-950B-EE89-E020-3B1305F2F9BC}"/>
              </a:ext>
            </a:extLst>
          </p:cNvPr>
          <p:cNvSpPr>
            <a:spLocks noGrp="1"/>
          </p:cNvSpPr>
          <p:nvPr>
            <p:ph idx="1"/>
          </p:nvPr>
        </p:nvSpPr>
        <p:spPr/>
        <p:txBody>
          <a:bodyPr vert="horz" lIns="91440" tIns="45720" rIns="91440" bIns="45720" rtlCol="0" anchor="t">
            <a:normAutofit fontScale="62500" lnSpcReduction="20000"/>
          </a:bodyPr>
          <a:lstStyle/>
          <a:p>
            <a:r>
              <a:rPr lang="ru-RU" dirty="0">
                <a:cs typeface="Arial"/>
              </a:rPr>
              <a:t>Соответствующие документы, включающие в себя </a:t>
            </a:r>
            <a:r>
              <a:rPr lang="ru-RU" dirty="0">
                <a:ea typeface="+mn-lt"/>
                <a:cs typeface="+mn-lt"/>
              </a:rPr>
              <a:t>медицинскую справку о состоянии здоровья, отметку о прохождении гигиенического обучения.</a:t>
            </a:r>
          </a:p>
          <a:p>
            <a:r>
              <a:rPr lang="ru-RU" dirty="0">
                <a:ea typeface="+mn-lt"/>
                <a:cs typeface="+mn-lt"/>
              </a:rPr>
              <a:t>Скоропортящиеся и особо скоропортящиеся продовольственное сырьё и пищевые продукты перевозятся только охлаждаемым или изотермическим транспортом, обеспечивающим сохранение температурных режимов транспортировки.</a:t>
            </a:r>
          </a:p>
          <a:p>
            <a:r>
              <a:rPr lang="ru-RU" dirty="0">
                <a:ea typeface="+mn-lt"/>
                <a:cs typeface="+mn-lt"/>
              </a:rPr>
              <a:t>Продовольственное сырьё и готовая пищевая продукция при транспортировке не должны контактировать друг с другом.</a:t>
            </a:r>
          </a:p>
          <a:p>
            <a:r>
              <a:rPr lang="ru-RU" dirty="0">
                <a:ea typeface="+mn-lt"/>
                <a:cs typeface="+mn-lt"/>
              </a:rPr>
              <a:t>При хранении пищевых продуктов должны соблюдаться нормы складирования, правила товарного соседства, сроки годности и условия хранения. Продукты, имеющие специфический запах, нужно хранить отдельно от продуктов, впитывающих запахи (масла сливочного, молока, макаронных изделий и т. п.).</a:t>
            </a:r>
          </a:p>
          <a:p>
            <a:r>
              <a:rPr lang="ru-RU" dirty="0">
                <a:ea typeface="+mn-lt"/>
                <a:cs typeface="+mn-lt"/>
              </a:rPr>
              <a:t>Все поступающие на предприятие продовольственное сырье и пищевые продукты должны находиться в таре производителя (либо перекладываться в чистую, промаркированную тару с сохранением этикетки до конца реализации).</a:t>
            </a:r>
          </a:p>
        </p:txBody>
      </p:sp>
    </p:spTree>
    <p:extLst>
      <p:ext uri="{BB962C8B-B14F-4D97-AF65-F5344CB8AC3E}">
        <p14:creationId xmlns:p14="http://schemas.microsoft.com/office/powerpoint/2010/main" val="414059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EC4790-5A57-7A16-22D6-8D65CBDED948}"/>
              </a:ext>
            </a:extLst>
          </p:cNvPr>
          <p:cNvSpPr>
            <a:spLocks noGrp="1"/>
          </p:cNvSpPr>
          <p:nvPr>
            <p:ph type="title"/>
          </p:nvPr>
        </p:nvSpPr>
        <p:spPr/>
        <p:txBody>
          <a:bodyPr>
            <a:normAutofit fontScale="90000"/>
          </a:bodyPr>
          <a:lstStyle/>
          <a:p>
            <a:r>
              <a:rPr lang="ru-RU" dirty="0"/>
              <a:t>Особенности хранения овощей и фруктов</a:t>
            </a:r>
          </a:p>
        </p:txBody>
      </p:sp>
      <p:graphicFrame>
        <p:nvGraphicFramePr>
          <p:cNvPr id="5" name="Объект 2">
            <a:extLst>
              <a:ext uri="{FF2B5EF4-FFF2-40B4-BE49-F238E27FC236}">
                <a16:creationId xmlns:a16="http://schemas.microsoft.com/office/drawing/2014/main" id="{18D7F6FE-83ED-3B81-B4E4-EC86DA666E0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308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4"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5" name="Top Left">
            <a:extLst>
              <a:ext uri="{FF2B5EF4-FFF2-40B4-BE49-F238E27FC236}">
                <a16:creationId xmlns:a16="http://schemas.microsoft.com/office/drawing/2014/main" id="{6F410C21-CD43-45A5-A726-CF8B01FD88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0" y="-3087"/>
            <a:chExt cx="7921775" cy="6887020"/>
          </a:xfrm>
        </p:grpSpPr>
        <p:sp>
          <p:nvSpPr>
            <p:cNvPr id="13" name="Freeform: Shape 12">
              <a:extLst>
                <a:ext uri="{FF2B5EF4-FFF2-40B4-BE49-F238E27FC236}">
                  <a16:creationId xmlns:a16="http://schemas.microsoft.com/office/drawing/2014/main" id="{F030EA9A-BC9B-4A24-8288-BD332A6A4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D2C02E7B-E3A7-4649-B0DF-7111FC4D9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0919" y="61392"/>
              <a:ext cx="4450856" cy="6822541"/>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4A466D70-407D-4A6C-887C-F213B7662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274" y="1582560"/>
              <a:ext cx="4133888" cy="5301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AD419DCF-E52E-4774-921F-1A9E589C0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D56887A1-BF5F-455B-B3D0-A0FA7B7DD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376C740-196E-47D9-97DD-FA626C705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931" y="3518322"/>
              <a:ext cx="2880722" cy="3317378"/>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3A7BFC62-FABD-4718-9C08-C31EF1745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69" y="2957679"/>
              <a:ext cx="2196245" cy="3010367"/>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78C2B3B-42DE-4307-A7F5-3C51DD2D9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34043" y="2855696"/>
              <a:ext cx="1200999" cy="3994030"/>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E0C6FE7A-5F50-46A9-B473-A40F60CF9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7437" y="5668418"/>
              <a:ext cx="1982111" cy="1181308"/>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21">
              <a:extLst>
                <a:ext uri="{FF2B5EF4-FFF2-40B4-BE49-F238E27FC236}">
                  <a16:creationId xmlns:a16="http://schemas.microsoft.com/office/drawing/2014/main" id="{6D2BF817-B70D-4687-9A70-09C0C6CF8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25817"/>
              <a:ext cx="2282549" cy="5138883"/>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CFCAC004-4B7F-45C4-834A-116FD2D03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53524"/>
              <a:ext cx="1650357" cy="4733534"/>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193C743-6F98-4322-B366-AD0353B10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379002"/>
              <a:ext cx="1123546" cy="411627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D3C2310-33DE-4B73-A297-67D5721A8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798206"/>
              <a:ext cx="756945" cy="3350210"/>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E78B8B6B-A236-4752-937C-83AF1C4EC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247513"/>
              <a:ext cx="515229" cy="2438941"/>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416B9790-C202-4F5D-8BEC-130557782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752232"/>
              <a:ext cx="300409" cy="1599679"/>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E0884AE-BEEF-4D8B-B59B-1EFC91429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31253" y="14016"/>
              <a:ext cx="5523537" cy="3012568"/>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DC19431-34DB-4F62-A4D8-ED38ECCB9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7455" y="75587"/>
              <a:ext cx="4681672" cy="2637228"/>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5BF5735E-2BC7-4236-B830-616EBBBC7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0305" y="31802"/>
              <a:ext cx="3763077" cy="2110194"/>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32" name="Bottom Right">
            <a:extLst>
              <a:ext uri="{FF2B5EF4-FFF2-40B4-BE49-F238E27FC236}">
                <a16:creationId xmlns:a16="http://schemas.microsoft.com/office/drawing/2014/main" id="{83664CB5-2BA0-493E-BEC5-BACF868A12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3" name="Freeform: Shape 32">
              <a:extLst>
                <a:ext uri="{FF2B5EF4-FFF2-40B4-BE49-F238E27FC236}">
                  <a16:creationId xmlns:a16="http://schemas.microsoft.com/office/drawing/2014/main" id="{44DC3445-FC3D-4F90-BC75-AD8EDD18A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47" name="Graphic 157">
              <a:extLst>
                <a:ext uri="{FF2B5EF4-FFF2-40B4-BE49-F238E27FC236}">
                  <a16:creationId xmlns:a16="http://schemas.microsoft.com/office/drawing/2014/main" id="{70D6C503-0ABE-48A7-BA0B-D5A26B558B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8" name="Freeform: Shape 35">
                <a:extLst>
                  <a:ext uri="{FF2B5EF4-FFF2-40B4-BE49-F238E27FC236}">
                    <a16:creationId xmlns:a16="http://schemas.microsoft.com/office/drawing/2014/main" id="{6DEB1DC4-C3A0-4645-B456-02A9FFA2C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36">
                <a:extLst>
                  <a:ext uri="{FF2B5EF4-FFF2-40B4-BE49-F238E27FC236}">
                    <a16:creationId xmlns:a16="http://schemas.microsoft.com/office/drawing/2014/main" id="{2ECF4175-31D6-4A9B-87A4-4C2966749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508D2906-75CA-4435-A320-08EBBA06B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51B8B373-782A-4568-BDF3-093F398F1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707C3AD9-7FDD-480C-91FF-0D3A977DF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A8EF16B5-D539-41A0-9FDE-164CE88FE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92FFF8CB-E294-4944-A954-FC2866B25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0" name="Freeform: Shape 34">
              <a:extLst>
                <a:ext uri="{FF2B5EF4-FFF2-40B4-BE49-F238E27FC236}">
                  <a16:creationId xmlns:a16="http://schemas.microsoft.com/office/drawing/2014/main" id="{B2CD3167-A8E1-4652-8AFE-0E5D9A90C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Заголовок 1">
            <a:extLst>
              <a:ext uri="{FF2B5EF4-FFF2-40B4-BE49-F238E27FC236}">
                <a16:creationId xmlns:a16="http://schemas.microsoft.com/office/drawing/2014/main" id="{2CCF13D0-7A30-45DE-7DCC-3B20400A3D6D}"/>
              </a:ext>
            </a:extLst>
          </p:cNvPr>
          <p:cNvSpPr>
            <a:spLocks noGrp="1"/>
          </p:cNvSpPr>
          <p:nvPr>
            <p:ph type="title"/>
          </p:nvPr>
        </p:nvSpPr>
        <p:spPr>
          <a:xfrm>
            <a:off x="1198181" y="559813"/>
            <a:ext cx="9988166" cy="2785797"/>
          </a:xfrm>
        </p:spPr>
        <p:txBody>
          <a:bodyPr anchor="b">
            <a:normAutofit/>
          </a:bodyPr>
          <a:lstStyle/>
          <a:p>
            <a:pPr algn="ctr"/>
            <a:r>
              <a:rPr lang="ru-RU" sz="6000"/>
              <a:t>Упаковки</a:t>
            </a:r>
          </a:p>
        </p:txBody>
      </p:sp>
      <p:sp>
        <p:nvSpPr>
          <p:cNvPr id="3" name="Объект 2">
            <a:extLst>
              <a:ext uri="{FF2B5EF4-FFF2-40B4-BE49-F238E27FC236}">
                <a16:creationId xmlns:a16="http://schemas.microsoft.com/office/drawing/2014/main" id="{70E53A1D-D84E-082D-B0FD-39FB5D8A0DC8}"/>
              </a:ext>
            </a:extLst>
          </p:cNvPr>
          <p:cNvSpPr>
            <a:spLocks noGrp="1"/>
          </p:cNvSpPr>
          <p:nvPr>
            <p:ph idx="1"/>
          </p:nvPr>
        </p:nvSpPr>
        <p:spPr>
          <a:xfrm>
            <a:off x="2005091" y="3498856"/>
            <a:ext cx="8188033" cy="2614231"/>
          </a:xfrm>
        </p:spPr>
        <p:txBody>
          <a:bodyPr vert="horz" lIns="91440" tIns="45720" rIns="91440" bIns="45720" rtlCol="0">
            <a:normAutofit/>
          </a:bodyPr>
          <a:lstStyle/>
          <a:p>
            <a:pPr algn="ctr"/>
            <a:r>
              <a:rPr lang="ru-RU" sz="1800">
                <a:cs typeface="Arial"/>
              </a:rPr>
              <a:t>Существуют большое количество видов упаковок, каждый из которых предназначен для разных типов продуктов.</a:t>
            </a:r>
            <a:endParaRPr lang="ru-RU" sz="1800"/>
          </a:p>
        </p:txBody>
      </p:sp>
    </p:spTree>
    <p:extLst>
      <p:ext uri="{BB962C8B-B14F-4D97-AF65-F5344CB8AC3E}">
        <p14:creationId xmlns:p14="http://schemas.microsoft.com/office/powerpoint/2010/main" val="307053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4" descr="Изображение выглядит как стол, овощ, другой, свежий&#10;&#10;Автоматически созданное описание">
            <a:extLst>
              <a:ext uri="{FF2B5EF4-FFF2-40B4-BE49-F238E27FC236}">
                <a16:creationId xmlns:a16="http://schemas.microsoft.com/office/drawing/2014/main" id="{CE328969-5DA7-1110-6D7D-AD5D26C50BF1}"/>
              </a:ext>
            </a:extLst>
          </p:cNvPr>
          <p:cNvPicPr>
            <a:picLocks noChangeAspect="1"/>
          </p:cNvPicPr>
          <p:nvPr/>
        </p:nvPicPr>
        <p:blipFill rotWithShape="1">
          <a:blip r:embed="rId2">
            <a:alphaModFix amt="60000"/>
          </a:blip>
          <a:srcRect l="22900" r="22880"/>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Заголовок 1">
            <a:extLst>
              <a:ext uri="{FF2B5EF4-FFF2-40B4-BE49-F238E27FC236}">
                <a16:creationId xmlns:a16="http://schemas.microsoft.com/office/drawing/2014/main" id="{4B869E9B-67DE-63A4-CE02-FC92A081CBD4}"/>
              </a:ext>
            </a:extLst>
          </p:cNvPr>
          <p:cNvSpPr>
            <a:spLocks noGrp="1"/>
          </p:cNvSpPr>
          <p:nvPr>
            <p:ph type="title"/>
          </p:nvPr>
        </p:nvSpPr>
        <p:spPr>
          <a:xfrm>
            <a:off x="1198181" y="726066"/>
            <a:ext cx="4795282" cy="5018227"/>
          </a:xfrm>
        </p:spPr>
        <p:txBody>
          <a:bodyPr anchor="ctr">
            <a:normAutofit/>
          </a:bodyPr>
          <a:lstStyle/>
          <a:p>
            <a:r>
              <a:rPr lang="ru-RU">
                <a:solidFill>
                  <a:srgbClr val="FFFFFF"/>
                </a:solidFill>
              </a:rPr>
              <a:t>Фасовочный пакет.</a:t>
            </a:r>
          </a:p>
        </p:txBody>
      </p:sp>
      <p:grpSp>
        <p:nvGrpSpPr>
          <p:cNvPr id="24"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5"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Объект 2">
            <a:extLst>
              <a:ext uri="{FF2B5EF4-FFF2-40B4-BE49-F238E27FC236}">
                <a16:creationId xmlns:a16="http://schemas.microsoft.com/office/drawing/2014/main" id="{3FB8DA4B-6EE5-FA7B-1307-05B85646788D}"/>
              </a:ext>
            </a:extLst>
          </p:cNvPr>
          <p:cNvSpPr>
            <a:spLocks noGrp="1"/>
          </p:cNvSpPr>
          <p:nvPr>
            <p:ph idx="1"/>
          </p:nvPr>
        </p:nvSpPr>
        <p:spPr>
          <a:xfrm>
            <a:off x="6195372" y="726538"/>
            <a:ext cx="4977905" cy="5017076"/>
          </a:xfrm>
        </p:spPr>
        <p:txBody>
          <a:bodyPr vert="horz" lIns="91440" tIns="45720" rIns="91440" bIns="45720" rtlCol="0" anchor="ctr">
            <a:normAutofit/>
          </a:bodyPr>
          <a:lstStyle/>
          <a:p>
            <a:r>
              <a:rPr lang="ru-RU" sz="1800">
                <a:solidFill>
                  <a:srgbClr val="FFFFFF"/>
                </a:solidFill>
                <a:ea typeface="+mn-lt"/>
                <a:cs typeface="+mn-lt"/>
              </a:rPr>
              <a:t>Выполненные из полиэтилена пакеты прочны и гигиеничны. Материал сертифицирован и допущен к использованию в качестве упаковки для пищевых продуктов. Пакеты применяются повсеместно, особенно часто используются как фасовка для сыпучих продуктов: круп, сахара, муки и тому подобных.</a:t>
            </a:r>
            <a:endParaRPr lang="ru-RU" sz="1800">
              <a:solidFill>
                <a:srgbClr val="FFFFFF"/>
              </a:solidFill>
            </a:endParaRPr>
          </a:p>
        </p:txBody>
      </p:sp>
    </p:spTree>
    <p:extLst>
      <p:ext uri="{BB962C8B-B14F-4D97-AF65-F5344CB8AC3E}">
        <p14:creationId xmlns:p14="http://schemas.microsoft.com/office/powerpoint/2010/main" val="3181626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4" descr="Изображение выглядит как обломок, еда, закуска, продукт&#10;&#10;Автоматически созданное описание">
            <a:extLst>
              <a:ext uri="{FF2B5EF4-FFF2-40B4-BE49-F238E27FC236}">
                <a16:creationId xmlns:a16="http://schemas.microsoft.com/office/drawing/2014/main" id="{B3E25B32-D335-F103-4512-6D9ED87CD2FD}"/>
              </a:ext>
            </a:extLst>
          </p:cNvPr>
          <p:cNvPicPr>
            <a:picLocks noChangeAspect="1"/>
          </p:cNvPicPr>
          <p:nvPr/>
        </p:nvPicPr>
        <p:blipFill rotWithShape="1">
          <a:blip r:embed="rId2">
            <a:alphaModFix amt="60000"/>
          </a:blip>
          <a:srcRect r="-1" b="17274"/>
          <a:stretch/>
        </p:blipFill>
        <p:spPr>
          <a:xfrm>
            <a:off x="20" y="10"/>
            <a:ext cx="12188932" cy="6856614"/>
          </a:xfrm>
          <a:prstGeom prst="rect">
            <a:avLst/>
          </a:prstGeom>
        </p:spPr>
      </p:pic>
      <p:grpSp>
        <p:nvGrpSpPr>
          <p:cNvPr id="44"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5" name="Freeform: Shape 44">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Заголовок 1">
            <a:extLst>
              <a:ext uri="{FF2B5EF4-FFF2-40B4-BE49-F238E27FC236}">
                <a16:creationId xmlns:a16="http://schemas.microsoft.com/office/drawing/2014/main" id="{71995EB2-57EF-43E5-E936-CF76EBE3F27A}"/>
              </a:ext>
            </a:extLst>
          </p:cNvPr>
          <p:cNvSpPr>
            <a:spLocks noGrp="1"/>
          </p:cNvSpPr>
          <p:nvPr>
            <p:ph type="title"/>
          </p:nvPr>
        </p:nvSpPr>
        <p:spPr>
          <a:xfrm>
            <a:off x="1198181" y="726066"/>
            <a:ext cx="4795282" cy="5018227"/>
          </a:xfrm>
        </p:spPr>
        <p:txBody>
          <a:bodyPr anchor="ctr">
            <a:normAutofit/>
          </a:bodyPr>
          <a:lstStyle/>
          <a:p>
            <a:r>
              <a:rPr lang="ru-RU" i="1">
                <a:solidFill>
                  <a:srgbClr val="FFFFFF"/>
                </a:solidFill>
                <a:ea typeface="+mj-lt"/>
                <a:cs typeface="+mj-lt"/>
              </a:rPr>
              <a:t>Трехшовный пакет</a:t>
            </a:r>
            <a:endParaRPr lang="ru-RU">
              <a:solidFill>
                <a:srgbClr val="FFFFFF"/>
              </a:solidFill>
            </a:endParaRPr>
          </a:p>
        </p:txBody>
      </p:sp>
      <p:grpSp>
        <p:nvGrpSpPr>
          <p:cNvPr id="53"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4"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6" name="Freeform: Shape 55">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5" name="Freeform: Shape 54">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Объект 2">
            <a:extLst>
              <a:ext uri="{FF2B5EF4-FFF2-40B4-BE49-F238E27FC236}">
                <a16:creationId xmlns:a16="http://schemas.microsoft.com/office/drawing/2014/main" id="{4621097C-2F55-9321-675B-9F337C202636}"/>
              </a:ext>
            </a:extLst>
          </p:cNvPr>
          <p:cNvSpPr>
            <a:spLocks noGrp="1"/>
          </p:cNvSpPr>
          <p:nvPr>
            <p:ph idx="1"/>
          </p:nvPr>
        </p:nvSpPr>
        <p:spPr>
          <a:xfrm>
            <a:off x="6195372" y="726538"/>
            <a:ext cx="4977905" cy="5017076"/>
          </a:xfrm>
        </p:spPr>
        <p:txBody>
          <a:bodyPr vert="horz" lIns="91440" tIns="45720" rIns="91440" bIns="45720" rtlCol="0" anchor="ctr">
            <a:normAutofit/>
          </a:bodyPr>
          <a:lstStyle/>
          <a:p>
            <a:pPr>
              <a:lnSpc>
                <a:spcPct val="100000"/>
              </a:lnSpc>
            </a:pPr>
            <a:r>
              <a:rPr lang="ru-RU" sz="1800">
                <a:solidFill>
                  <a:srgbClr val="FFFFFF"/>
                </a:solidFill>
                <a:ea typeface="+mn-lt"/>
                <a:cs typeface="+mn-lt"/>
              </a:rPr>
              <a:t>Сегодня трехшовный пакет применяется для фасовки большого перечня пищевых продуктов.</a:t>
            </a:r>
            <a:endParaRPr lang="ru-RU" sz="1800">
              <a:solidFill>
                <a:srgbClr val="FFFFFF"/>
              </a:solidFill>
              <a:cs typeface="Arial"/>
            </a:endParaRPr>
          </a:p>
          <a:p>
            <a:pPr>
              <a:lnSpc>
                <a:spcPct val="100000"/>
              </a:lnSpc>
            </a:pPr>
            <a:r>
              <a:rPr lang="ru-RU" sz="1800">
                <a:solidFill>
                  <a:srgbClr val="FFFFFF"/>
                </a:solidFill>
                <a:ea typeface="+mn-lt"/>
                <a:cs typeface="+mn-lt"/>
              </a:rPr>
              <a:t>Широко используются трехшовные пакеты в качестве упаковки для замороженной и копченой рыбы, мясных и рыбных снэков, нарезки из рыбы и мяса, твердых сыров и другой продукции.</a:t>
            </a:r>
            <a:endParaRPr lang="ru-RU" sz="1800">
              <a:solidFill>
                <a:srgbClr val="FFFFFF"/>
              </a:solidFill>
            </a:endParaRPr>
          </a:p>
          <a:p>
            <a:pPr>
              <a:lnSpc>
                <a:spcPct val="100000"/>
              </a:lnSpc>
            </a:pPr>
            <a:r>
              <a:rPr lang="ru-RU" sz="1800">
                <a:solidFill>
                  <a:srgbClr val="FFFFFF"/>
                </a:solidFill>
                <a:ea typeface="+mn-lt"/>
                <a:cs typeface="+mn-lt"/>
              </a:rPr>
              <a:t>Использование в производстве полимерных материалов с барьерными свойствами препятствует развитию бактерий и микроорганизмов, обеспечивает высокую стойкость к проникновению водяных паров и кислорода, продлевая качество и сроки хранения упаковываемых продуктов.</a:t>
            </a:r>
            <a:endParaRPr lang="ru-RU" sz="1800">
              <a:solidFill>
                <a:srgbClr val="FFFFFF"/>
              </a:solidFill>
            </a:endParaRPr>
          </a:p>
          <a:p>
            <a:pPr>
              <a:lnSpc>
                <a:spcPct val="100000"/>
              </a:lnSpc>
            </a:pPr>
            <a:endParaRPr lang="ru-RU" sz="1800">
              <a:solidFill>
                <a:srgbClr val="FFFFFF"/>
              </a:solidFill>
              <a:cs typeface="Arial"/>
            </a:endParaRPr>
          </a:p>
          <a:p>
            <a:pPr>
              <a:lnSpc>
                <a:spcPct val="100000"/>
              </a:lnSpc>
            </a:pPr>
            <a:endParaRPr lang="ru-RU" sz="1800">
              <a:solidFill>
                <a:srgbClr val="FFFFFF"/>
              </a:solidFill>
              <a:cs typeface="Arial"/>
            </a:endParaRPr>
          </a:p>
        </p:txBody>
      </p:sp>
    </p:spTree>
    <p:extLst>
      <p:ext uri="{BB962C8B-B14F-4D97-AF65-F5344CB8AC3E}">
        <p14:creationId xmlns:p14="http://schemas.microsoft.com/office/powerpoint/2010/main" val="80363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7" name="Rectangle 12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9" name="Rectangle 128">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4" descr="Изображение выглядит как еда, внутренний, тарелка, нарезанный ломтиками&#10;&#10;Автоматически созданное описание">
            <a:extLst>
              <a:ext uri="{FF2B5EF4-FFF2-40B4-BE49-F238E27FC236}">
                <a16:creationId xmlns:a16="http://schemas.microsoft.com/office/drawing/2014/main" id="{B3E25B32-D335-F103-4512-6D9ED87CD2FD}"/>
              </a:ext>
            </a:extLst>
          </p:cNvPr>
          <p:cNvPicPr>
            <a:picLocks noChangeAspect="1"/>
          </p:cNvPicPr>
          <p:nvPr/>
        </p:nvPicPr>
        <p:blipFill rotWithShape="1">
          <a:blip r:embed="rId2">
            <a:alphaModFix amt="60000"/>
          </a:blip>
          <a:srcRect r="4893" b="-1"/>
          <a:stretch/>
        </p:blipFill>
        <p:spPr>
          <a:xfrm>
            <a:off x="20" y="10"/>
            <a:ext cx="12188932" cy="6856614"/>
          </a:xfrm>
          <a:prstGeom prst="rect">
            <a:avLst/>
          </a:prstGeom>
        </p:spPr>
      </p:pic>
      <p:grpSp>
        <p:nvGrpSpPr>
          <p:cNvPr id="131"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32" name="Freeform: Shape 131">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35" name="Freeform: Shape 134">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136" name="Freeform: Shape 135">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137" name="Freeform: Shape 136">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138" name="Freeform: Shape 137">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Заголовок 1">
            <a:extLst>
              <a:ext uri="{FF2B5EF4-FFF2-40B4-BE49-F238E27FC236}">
                <a16:creationId xmlns:a16="http://schemas.microsoft.com/office/drawing/2014/main" id="{71995EB2-57EF-43E5-E936-CF76EBE3F27A}"/>
              </a:ext>
            </a:extLst>
          </p:cNvPr>
          <p:cNvSpPr>
            <a:spLocks noGrp="1"/>
          </p:cNvSpPr>
          <p:nvPr>
            <p:ph type="title"/>
          </p:nvPr>
        </p:nvSpPr>
        <p:spPr>
          <a:xfrm>
            <a:off x="1198181" y="726066"/>
            <a:ext cx="4795282" cy="5018227"/>
          </a:xfrm>
        </p:spPr>
        <p:txBody>
          <a:bodyPr anchor="ctr">
            <a:normAutofit/>
          </a:bodyPr>
          <a:lstStyle/>
          <a:p>
            <a:r>
              <a:rPr lang="ru-RU" i="1" dirty="0">
                <a:solidFill>
                  <a:srgbClr val="FFFFFF"/>
                </a:solidFill>
                <a:ea typeface="+mj-lt"/>
                <a:cs typeface="+mj-lt"/>
              </a:rPr>
              <a:t>Вакуумная упаковка</a:t>
            </a:r>
            <a:endParaRPr lang="ru-RU" dirty="0">
              <a:solidFill>
                <a:srgbClr val="FFFFFF"/>
              </a:solidFill>
            </a:endParaRPr>
          </a:p>
        </p:txBody>
      </p:sp>
      <p:grpSp>
        <p:nvGrpSpPr>
          <p:cNvPr id="140"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41"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43" name="Freeform: Shape 142">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44" name="Freeform: Shape 143">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45" name="Freeform: Shape 144">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46" name="Freeform: Shape 145">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47" name="Freeform: Shape 146">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48" name="Freeform: Shape 147">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49" name="Freeform: Shape 148">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42" name="Freeform: Shape 141">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Объект 2">
            <a:extLst>
              <a:ext uri="{FF2B5EF4-FFF2-40B4-BE49-F238E27FC236}">
                <a16:creationId xmlns:a16="http://schemas.microsoft.com/office/drawing/2014/main" id="{4621097C-2F55-9321-675B-9F337C202636}"/>
              </a:ext>
            </a:extLst>
          </p:cNvPr>
          <p:cNvSpPr>
            <a:spLocks noGrp="1"/>
          </p:cNvSpPr>
          <p:nvPr>
            <p:ph idx="1"/>
          </p:nvPr>
        </p:nvSpPr>
        <p:spPr>
          <a:xfrm>
            <a:off x="6195372" y="726538"/>
            <a:ext cx="4977905" cy="5017076"/>
          </a:xfrm>
        </p:spPr>
        <p:txBody>
          <a:bodyPr vert="horz" lIns="91440" tIns="45720" rIns="91440" bIns="45720" rtlCol="0" anchor="ctr">
            <a:normAutofit/>
          </a:bodyPr>
          <a:lstStyle/>
          <a:p>
            <a:r>
              <a:rPr lang="ru-RU" sz="1800" dirty="0">
                <a:solidFill>
                  <a:srgbClr val="FFFFFF"/>
                </a:solidFill>
                <a:ea typeface="+mn-lt"/>
                <a:cs typeface="+mn-lt"/>
              </a:rPr>
              <a:t>Она удобна в первую очередь для хранения скоропортящихся продуктов. Благодаря использованию вакуума обеспечивается гигиена, сберегаются вкусовые качества пищи, увеличивается срок хранения, сохраняются внешние формы изделия. Для вакуумной упаковки используют термоусадочную пленку, имеющую высокую степень усадки.</a:t>
            </a:r>
            <a:endParaRPr lang="ru-RU" sz="1800" dirty="0">
              <a:solidFill>
                <a:srgbClr val="FFFFFF"/>
              </a:solidFill>
            </a:endParaRPr>
          </a:p>
          <a:p>
            <a:endParaRPr lang="ru-RU" sz="1800">
              <a:solidFill>
                <a:srgbClr val="FFFFFF"/>
              </a:solidFill>
              <a:cs typeface="Arial"/>
            </a:endParaRPr>
          </a:p>
          <a:p>
            <a:endParaRPr lang="ru-RU" sz="1800">
              <a:solidFill>
                <a:srgbClr val="FFFFFF"/>
              </a:solidFill>
              <a:cs typeface="Arial"/>
            </a:endParaRPr>
          </a:p>
        </p:txBody>
      </p:sp>
    </p:spTree>
    <p:extLst>
      <p:ext uri="{BB962C8B-B14F-4D97-AF65-F5344CB8AC3E}">
        <p14:creationId xmlns:p14="http://schemas.microsoft.com/office/powerpoint/2010/main" val="2935336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D6CB783F-4879-4A56-B28A-1E2C9A95D4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3" name="Freeform: Shape 12">
              <a:extLst>
                <a:ext uri="{FF2B5EF4-FFF2-40B4-BE49-F238E27FC236}">
                  <a16:creationId xmlns:a16="http://schemas.microsoft.com/office/drawing/2014/main" id="{F03B7790-AC1F-4C9E-82A5-0D3ED9135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24F41532-E3DD-4685-AF21-DC5A504FC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E5153570-165D-4616-83D8-9A81A8594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78D218DB-9E8A-400D-A93E-5F3A437BD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7FD9BE2F-E553-4E8C-A576-FF0883CD7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B66DC4-9D1C-4972-9B69-92E0B38ED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458D61B9-00C6-41E7-8666-EE5685A623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60701468-47AF-4411-BA59-AE2B83A64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Заголовок 1">
            <a:extLst>
              <a:ext uri="{FF2B5EF4-FFF2-40B4-BE49-F238E27FC236}">
                <a16:creationId xmlns:a16="http://schemas.microsoft.com/office/drawing/2014/main" id="{3CC54794-D4E0-E257-AE84-F253652B437F}"/>
              </a:ext>
            </a:extLst>
          </p:cNvPr>
          <p:cNvSpPr>
            <a:spLocks noGrp="1"/>
          </p:cNvSpPr>
          <p:nvPr>
            <p:ph type="title"/>
          </p:nvPr>
        </p:nvSpPr>
        <p:spPr>
          <a:xfrm>
            <a:off x="1198181" y="741024"/>
            <a:ext cx="3812079" cy="5396722"/>
          </a:xfrm>
        </p:spPr>
        <p:txBody>
          <a:bodyPr anchor="t">
            <a:normAutofit/>
          </a:bodyPr>
          <a:lstStyle/>
          <a:p>
            <a:r>
              <a:rPr lang="ru-RU" sz="2800"/>
              <a:t>МГС (модифицированная газовая среда)</a:t>
            </a:r>
          </a:p>
        </p:txBody>
      </p:sp>
      <p:grpSp>
        <p:nvGrpSpPr>
          <p:cNvPr id="22" name="Bottom Right">
            <a:extLst>
              <a:ext uri="{FF2B5EF4-FFF2-40B4-BE49-F238E27FC236}">
                <a16:creationId xmlns:a16="http://schemas.microsoft.com/office/drawing/2014/main" id="{9028FA34-8D15-405C-A297-54A197D403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 name="Freeform: Shape 22">
              <a:extLst>
                <a:ext uri="{FF2B5EF4-FFF2-40B4-BE49-F238E27FC236}">
                  <a16:creationId xmlns:a16="http://schemas.microsoft.com/office/drawing/2014/main" id="{8AED69D7-BD1D-491F-835F-95796C4DF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aphic 157">
              <a:extLst>
                <a:ext uri="{FF2B5EF4-FFF2-40B4-BE49-F238E27FC236}">
                  <a16:creationId xmlns:a16="http://schemas.microsoft.com/office/drawing/2014/main" id="{9E8BC73D-4B2E-4536-8B48-265F656A83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3DD0BD99-2EC5-440C-A81F-C604BF411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4BDB05EC-0C9A-43B3-A6AB-3D4A0C970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D0EC4D5A-F9ED-429B-8EFF-D45EA7165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8E5202A-45FC-4ACF-A728-CEE4E4842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1AE8ADB-4E56-4A59-94AA-54D5CD603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E4A7AC17-663B-456E-984D-5322ADFA3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2E6C460-0C43-446E-A206-1C62381E81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667203C1-C538-43DB-ADAF-111F27A2B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Объект 2">
            <a:extLst>
              <a:ext uri="{FF2B5EF4-FFF2-40B4-BE49-F238E27FC236}">
                <a16:creationId xmlns:a16="http://schemas.microsoft.com/office/drawing/2014/main" id="{21EFA048-0A92-0BD9-18D7-4795E096BE00}"/>
              </a:ext>
            </a:extLst>
          </p:cNvPr>
          <p:cNvSpPr>
            <a:spLocks noGrp="1"/>
          </p:cNvSpPr>
          <p:nvPr>
            <p:ph idx="1"/>
          </p:nvPr>
        </p:nvSpPr>
        <p:spPr>
          <a:xfrm>
            <a:off x="5202788" y="716366"/>
            <a:ext cx="5970490" cy="5396722"/>
          </a:xfrm>
        </p:spPr>
        <p:txBody>
          <a:bodyPr vert="horz" lIns="91440" tIns="45720" rIns="91440" bIns="45720" rtlCol="0" anchor="ctr">
            <a:normAutofit/>
          </a:bodyPr>
          <a:lstStyle/>
          <a:p>
            <a:r>
              <a:rPr lang="ru-RU" sz="1800">
                <a:ea typeface="+mn-lt"/>
                <a:cs typeface="+mn-lt"/>
              </a:rPr>
              <a:t>МГС или модифицированная газовая среда – это самый современный метод упаковки скоропортящихся продуктов - от фруктов и овощей до кондитерских изделий, рыбы и мяса, в том числе такой способ подходит для колбас, сосисок и других мясных деликатесов.</a:t>
            </a:r>
          </a:p>
          <a:p>
            <a:r>
              <a:rPr lang="ru-RU" sz="1800">
                <a:ea typeface="+mn-lt"/>
                <a:cs typeface="+mn-lt"/>
              </a:rPr>
              <a:t>Суть упаковки в МГС – в замещении атмосферного воздуха смесью газов, которая подавляет размножение микроорганизмов. Газовая смесь состоит из азота, кислорода и углекислого газа в необходимых пропорциях, и именно эти составляющие позволяют сохранять продукт свежим: от момента упаковки и транспортировки до его приготовления. То есть, непосредственно сам товар не обрабатывается никакими химическими веществами.</a:t>
            </a:r>
            <a:endParaRPr lang="ru-RU" sz="1800">
              <a:cs typeface="Arial"/>
            </a:endParaRPr>
          </a:p>
        </p:txBody>
      </p:sp>
    </p:spTree>
    <p:extLst>
      <p:ext uri="{BB962C8B-B14F-4D97-AF65-F5344CB8AC3E}">
        <p14:creationId xmlns:p14="http://schemas.microsoft.com/office/powerpoint/2010/main" val="321022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A97C5526-E5B9-4185-A5C6-455B9ABEE9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3" name="Freeform: Shape 12">
              <a:extLst>
                <a:ext uri="{FF2B5EF4-FFF2-40B4-BE49-F238E27FC236}">
                  <a16:creationId xmlns:a16="http://schemas.microsoft.com/office/drawing/2014/main" id="{32618F2D-150A-4462-AA3E-0DCDD0557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0283139B-883B-4734-8A26-BC623F91A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EBFCB3D8-7588-4755-B29B-5F97290D7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EF46A7B4-02F2-4C37-8C5E-6D825E95D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B9D6B09A-3EDF-421A-AE6D-76FEFB45C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20CF77B-DB97-4B8D-9400-E4E8ED6B0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5EEEE768-C64B-4296-8921-8D9F342AF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399A0EBB-E594-42E3-9628-D6F0E625D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Заголовок 1">
            <a:extLst>
              <a:ext uri="{FF2B5EF4-FFF2-40B4-BE49-F238E27FC236}">
                <a16:creationId xmlns:a16="http://schemas.microsoft.com/office/drawing/2014/main" id="{9D22A488-B29A-26AF-81C9-3379F2B302FE}"/>
              </a:ext>
            </a:extLst>
          </p:cNvPr>
          <p:cNvSpPr>
            <a:spLocks noGrp="1"/>
          </p:cNvSpPr>
          <p:nvPr>
            <p:ph type="title"/>
          </p:nvPr>
        </p:nvSpPr>
        <p:spPr>
          <a:xfrm>
            <a:off x="1198181" y="559813"/>
            <a:ext cx="9988166" cy="1664573"/>
          </a:xfrm>
        </p:spPr>
        <p:txBody>
          <a:bodyPr>
            <a:normAutofit/>
          </a:bodyPr>
          <a:lstStyle/>
          <a:p>
            <a:r>
              <a:rPr lang="ru-RU" dirty="0"/>
              <a:t>Другие способы увеличения срока хранения продуктов питания</a:t>
            </a:r>
          </a:p>
        </p:txBody>
      </p:sp>
      <p:grpSp>
        <p:nvGrpSpPr>
          <p:cNvPr id="22" name="Bottom Right">
            <a:extLst>
              <a:ext uri="{FF2B5EF4-FFF2-40B4-BE49-F238E27FC236}">
                <a16:creationId xmlns:a16="http://schemas.microsoft.com/office/drawing/2014/main" id="{92EC3874-05DD-47EE-9CA4-F0534A9468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 name="Freeform: Shape 22">
              <a:extLst>
                <a:ext uri="{FF2B5EF4-FFF2-40B4-BE49-F238E27FC236}">
                  <a16:creationId xmlns:a16="http://schemas.microsoft.com/office/drawing/2014/main" id="{170FD15C-3AF3-48D2-BB71-1E8F0EA5D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aphic 157">
              <a:extLst>
                <a:ext uri="{FF2B5EF4-FFF2-40B4-BE49-F238E27FC236}">
                  <a16:creationId xmlns:a16="http://schemas.microsoft.com/office/drawing/2014/main" id="{4E831CDE-CEE1-496B-AEDB-FB2A196FCA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93AA54E4-E5E3-435E-8667-AE6F80B5A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9585BA2-83E2-46ED-B377-86D4F1655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C15FDA69-033D-45F7-8CB5-4BC51040E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E8307457-2BDD-4E1B-86B0-0B11C1B14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BE53357-59FC-47FD-A904-1DDBC0E1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DC07FFC-92FC-4B86-91D7-44BD070FB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DA817E7-2BA6-4DDA-A9BE-B3CE938B0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C6A443FE-CA29-481D-BD91-3440C734B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Объект 2">
            <a:extLst>
              <a:ext uri="{FF2B5EF4-FFF2-40B4-BE49-F238E27FC236}">
                <a16:creationId xmlns:a16="http://schemas.microsoft.com/office/drawing/2014/main" id="{FAB1FD08-6EA4-1779-9DA5-F2414765FEDF}"/>
              </a:ext>
            </a:extLst>
          </p:cNvPr>
          <p:cNvSpPr>
            <a:spLocks noGrp="1"/>
          </p:cNvSpPr>
          <p:nvPr>
            <p:ph idx="1"/>
          </p:nvPr>
        </p:nvSpPr>
        <p:spPr>
          <a:xfrm>
            <a:off x="1185754" y="2384474"/>
            <a:ext cx="9987523" cy="3728613"/>
          </a:xfrm>
        </p:spPr>
        <p:txBody>
          <a:bodyPr vert="horz" lIns="91440" tIns="45720" rIns="91440" bIns="45720" rtlCol="0">
            <a:normAutofit/>
          </a:bodyPr>
          <a:lstStyle/>
          <a:p>
            <a:r>
              <a:rPr lang="ru-RU" sz="1800">
                <a:cs typeface="Arial"/>
              </a:rPr>
              <a:t>Заморозка</a:t>
            </a:r>
          </a:p>
          <a:p>
            <a:r>
              <a:rPr lang="ru-RU" sz="1800">
                <a:cs typeface="Arial"/>
              </a:rPr>
              <a:t>Сушка</a:t>
            </a:r>
          </a:p>
          <a:p>
            <a:r>
              <a:rPr lang="ru-RU" sz="1800">
                <a:cs typeface="Arial"/>
              </a:rPr>
              <a:t>Копчение</a:t>
            </a:r>
          </a:p>
          <a:p>
            <a:r>
              <a:rPr lang="ru-RU" sz="1800">
                <a:cs typeface="Arial"/>
              </a:rPr>
              <a:t>Варка</a:t>
            </a:r>
          </a:p>
          <a:p>
            <a:r>
              <a:rPr lang="ru-RU" sz="1800">
                <a:cs typeface="Arial"/>
              </a:rPr>
              <a:t>Соление</a:t>
            </a:r>
          </a:p>
          <a:p>
            <a:r>
              <a:rPr lang="ru-RU" sz="1800">
                <a:cs typeface="Arial"/>
              </a:rPr>
              <a:t>Засахаривание</a:t>
            </a:r>
          </a:p>
          <a:p>
            <a:r>
              <a:rPr lang="ru-RU" sz="1800">
                <a:cs typeface="Arial"/>
              </a:rPr>
              <a:t>Маринование</a:t>
            </a:r>
          </a:p>
        </p:txBody>
      </p:sp>
    </p:spTree>
    <p:extLst>
      <p:ext uri="{BB962C8B-B14F-4D97-AF65-F5344CB8AC3E}">
        <p14:creationId xmlns:p14="http://schemas.microsoft.com/office/powerpoint/2010/main" val="2525388042"/>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Широкоэкранный</PresentationFormat>
  <Paragraphs>0</Paragraphs>
  <Slides>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ExploreVTI</vt:lpstr>
      <vt:lpstr>Транспортировка и хранение продуктов питания</vt:lpstr>
      <vt:lpstr>Требования к организациям</vt:lpstr>
      <vt:lpstr>Особенности хранения овощей и фруктов</vt:lpstr>
      <vt:lpstr>Упаковки</vt:lpstr>
      <vt:lpstr>Фасовочный пакет.</vt:lpstr>
      <vt:lpstr>Трехшовный пакет</vt:lpstr>
      <vt:lpstr>Вакуумная упаковка</vt:lpstr>
      <vt:lpstr>МГС (модифицированная газовая среда)</vt:lpstr>
      <vt:lpstr>Другие способы увеличения срока хранения продуктов питания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119</cp:revision>
  <dcterms:created xsi:type="dcterms:W3CDTF">2022-12-21T21:24:55Z</dcterms:created>
  <dcterms:modified xsi:type="dcterms:W3CDTF">2022-12-21T21:55:35Z</dcterms:modified>
</cp:coreProperties>
</file>