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78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A86140-64FD-4C9B-8F8D-8A07987C1E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66928D7-F751-4E80-9344-71635C08CB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C4236AF-E174-42D1-97A7-582744340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C5FF3-7E7A-4DA0-80B8-36BDFD37F8F7}" type="datetimeFigureOut">
              <a:rPr lang="ru-RU" smtClean="0"/>
              <a:t>28.04.2024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19E93BF-F961-4BD2-B781-8EEE52B20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6C85BB2-E85D-4902-B799-8D62F7855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A40F0-754B-456C-800F-8E1398771D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9959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4C9629-E137-40AA-9926-6502F606B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E0BEE2E-1B44-4C2A-893E-52A963C5EC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3A73B70-3D91-4B6F-9FD3-F407103B9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C5FF3-7E7A-4DA0-80B8-36BDFD37F8F7}" type="datetimeFigureOut">
              <a:rPr lang="ru-RU" smtClean="0"/>
              <a:t>28.04.2024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D47720F-C487-4060-AD90-B90F0AB19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7C2519D-9CA9-4202-AE37-DC846CD8E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A40F0-754B-456C-800F-8E1398771D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2909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F18D65A-6DBD-4F70-B9E4-11F5BC7DC9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AE2BB5F-C43E-4C1B-8AC2-F24FAD1EE6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B44540D-EB45-4494-AB11-9D5DD06C0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C5FF3-7E7A-4DA0-80B8-36BDFD37F8F7}" type="datetimeFigureOut">
              <a:rPr lang="ru-RU" smtClean="0"/>
              <a:t>28.04.2024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F588D9D-E34D-40F2-8DE7-0DDAD7EC4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2CE8134-D10E-4E78-874A-BB523552E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A40F0-754B-456C-800F-8E1398771D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6199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551DFD-C9CE-4960-B617-F224FABE9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9711F3D-50B0-42A5-8415-A7A143AF54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4E7F7E1-0EC0-4214-92BF-F37232C63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C5FF3-7E7A-4DA0-80B8-36BDFD37F8F7}" type="datetimeFigureOut">
              <a:rPr lang="ru-RU" smtClean="0"/>
              <a:t>28.04.2024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BBE67B2-919D-45AE-B607-783939366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0322FFC-318F-4A74-AB04-7606F14C2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A40F0-754B-456C-800F-8E1398771D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2329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A7118C-FB44-48DD-A8F8-424B84ED7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CFEB5B5-9EC3-417E-B350-9E6EDE0F87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122CD99-24FD-4B03-82F2-BD657B5FD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C5FF3-7E7A-4DA0-80B8-36BDFD37F8F7}" type="datetimeFigureOut">
              <a:rPr lang="ru-RU" smtClean="0"/>
              <a:t>28.04.2024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E9F1383-B071-44D7-9664-1932D7D3E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A8F9069-C7F6-460D-BDA4-D63AA5BB3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A40F0-754B-456C-800F-8E1398771D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5665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902993-6FDE-499B-AF9F-3118AA009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DB626B5-2C15-4EDF-B4AE-3EC8B0BC3C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545F7D2-5BFC-42E7-864E-9CDF98FBA4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7611E7E-7631-4464-B35F-0772B47F9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C5FF3-7E7A-4DA0-80B8-36BDFD37F8F7}" type="datetimeFigureOut">
              <a:rPr lang="ru-RU" smtClean="0"/>
              <a:t>28.04.2024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44608A8-ADE9-4229-B962-730694049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B47DF90-CE0D-495F-A690-80F6E9D30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A40F0-754B-456C-800F-8E1398771D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1173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0F6ACD-3451-4032-AF5B-94173FD60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D213324-81D3-4FD3-85BC-52EC913FCB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CA5D2C4-884D-422E-BFC4-FDC4111E4E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994D2EE-08D2-4F98-BD67-2F52A8704C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306B5B3-6B45-4449-8CBF-4F3A3DE843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743B8EB-DA41-4DBE-B6D7-313E78CAF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C5FF3-7E7A-4DA0-80B8-36BDFD37F8F7}" type="datetimeFigureOut">
              <a:rPr lang="ru-RU" smtClean="0"/>
              <a:t>28.04.2024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2D665AD5-DE7E-4293-B3BD-01B080DFD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CCB83D2-4231-4046-8AFD-A47E773B3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A40F0-754B-456C-800F-8E1398771D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5875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2B5FF3-25A9-475D-A8F8-91D15E64E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C87E893-25F6-4CA1-A491-2EC398210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C5FF3-7E7A-4DA0-80B8-36BDFD37F8F7}" type="datetimeFigureOut">
              <a:rPr lang="ru-RU" smtClean="0"/>
              <a:t>28.04.2024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FC3A04C-A504-434C-AB39-0CBAB35CC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C38D0F9-A861-420A-9209-033CF69DD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A40F0-754B-456C-800F-8E1398771D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5478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2081AB1-4715-486E-85BB-FD790957A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C5FF3-7E7A-4DA0-80B8-36BDFD37F8F7}" type="datetimeFigureOut">
              <a:rPr lang="ru-RU" smtClean="0"/>
              <a:t>28.04.2024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41C5CBC-72F2-4CD4-A16E-FB8AD0EDF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90BA817-CDDA-4CE4-9297-002C53BF3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A40F0-754B-456C-800F-8E1398771D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0702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CC4DFF-85C9-4BEF-B878-9EC5860AB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42E5287-BB5E-415B-97E6-E5187726A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8ABAD17-5636-455C-9F00-8382EB8F0D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5104E32-465E-4235-B04E-972FF0E76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C5FF3-7E7A-4DA0-80B8-36BDFD37F8F7}" type="datetimeFigureOut">
              <a:rPr lang="ru-RU" smtClean="0"/>
              <a:t>28.04.2024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20C172F-4B9D-40F4-9B82-40E24A25E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EE98F3E-2A14-4BF9-9F03-3FB502404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A40F0-754B-456C-800F-8E1398771D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2556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CB54E6-D972-4DC0-9D04-72E8FB3A0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A7AB1F5-2541-4CF4-A880-6B5FB8D558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80F09DF-4987-4B18-9276-A8012C1A27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66E9225-1A9B-4BCD-AA56-44A5D2BFF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C5FF3-7E7A-4DA0-80B8-36BDFD37F8F7}" type="datetimeFigureOut">
              <a:rPr lang="ru-RU" smtClean="0"/>
              <a:t>28.04.2024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655C62F-AE01-4367-A153-681D7E669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B647C79-7AF1-40AD-B6CD-F79EA6209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A40F0-754B-456C-800F-8E1398771D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9057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8879D1-C7F4-4BDA-B4D8-587EDD226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6C712CD-B896-4F7D-9FFC-1EFF348250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88809DA-B29F-4ABF-BA62-A6C0FABCA5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3C5FF3-7E7A-4DA0-80B8-36BDFD37F8F7}" type="datetimeFigureOut">
              <a:rPr lang="ru-RU" smtClean="0"/>
              <a:t>28.04.2024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3387059-AB2D-4A9B-8430-2D05FCF8EA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52AAD36-B382-4339-9137-61F9C470D3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9A40F0-754B-456C-800F-8E1398771D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7945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BDEDFD-4F3D-494C-9B40-E1C1E81DDC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8775" y="1797050"/>
            <a:ext cx="9144000" cy="2387600"/>
          </a:xfrm>
        </p:spPr>
        <p:txBody>
          <a:bodyPr/>
          <a:lstStyle/>
          <a:p>
            <a:r>
              <a:rPr lang="ru-RU" dirty="0"/>
              <a:t>Предсказание погодных параметров</a:t>
            </a:r>
          </a:p>
        </p:txBody>
      </p:sp>
    </p:spTree>
    <p:extLst>
      <p:ext uri="{BB962C8B-B14F-4D97-AF65-F5344CB8AC3E}">
        <p14:creationId xmlns:p14="http://schemas.microsoft.com/office/powerpoint/2010/main" val="4210134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3C47E4-AC45-4EF7-A4B6-010281D72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 графиков различных параметров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08095007-08A7-4219-8ECB-850F39D942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7723" y="1348357"/>
            <a:ext cx="3619927" cy="2347343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A6C3DA4-71C3-49A5-AA64-76476D7488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1166" y="1348357"/>
            <a:ext cx="3546924" cy="2347343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F9E0ECE-3115-4830-A50E-C6259D4D43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8328" y="1293192"/>
            <a:ext cx="3619927" cy="2457672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D151764-AA9D-4750-B489-1BACD3BEA0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1975" y="3900271"/>
            <a:ext cx="3495675" cy="2288609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E9E1871-891D-4B7E-9375-243D646ED64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13673" y="3900271"/>
            <a:ext cx="3495676" cy="2288609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18D1CBE-C62A-4CC8-81CC-0076A20A44B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78328" y="3885989"/>
            <a:ext cx="3619927" cy="2233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516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CE3AC1-3E04-483D-B43C-4F52515B2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Выбранные модели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F83E927-171E-4B17-95F9-AE6B944217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Temperature  - </a:t>
            </a:r>
            <a:r>
              <a:rPr lang="ru-RU" dirty="0"/>
              <a:t>Авторегрессия с лагом 5</a:t>
            </a:r>
          </a:p>
          <a:p>
            <a:r>
              <a:rPr lang="en-US" dirty="0"/>
              <a:t>Pressure - </a:t>
            </a:r>
            <a:r>
              <a:rPr lang="ru-RU" dirty="0"/>
              <a:t>Авторегрессия с лагом 5</a:t>
            </a:r>
          </a:p>
          <a:p>
            <a:r>
              <a:rPr lang="en-US" dirty="0"/>
              <a:t>Humidity - </a:t>
            </a:r>
            <a:r>
              <a:rPr lang="ru-RU" dirty="0"/>
              <a:t>Авторегрессия с лагом 5</a:t>
            </a:r>
          </a:p>
          <a:p>
            <a:r>
              <a:rPr lang="en-US" dirty="0"/>
              <a:t>Wind Speed – ARIMA c </a:t>
            </a:r>
            <a:r>
              <a:rPr lang="ru-RU" dirty="0"/>
              <a:t>лагом 5 и порядком дифференцирования 1</a:t>
            </a:r>
          </a:p>
          <a:p>
            <a:r>
              <a:rPr lang="en-US" dirty="0"/>
              <a:t>Wind Dir – </a:t>
            </a:r>
            <a:r>
              <a:rPr lang="ru-RU" dirty="0"/>
              <a:t>Авторегрессия с лагом 1 на основе последних наблюдений</a:t>
            </a:r>
          </a:p>
          <a:p>
            <a:r>
              <a:rPr lang="en-US" dirty="0"/>
              <a:t>Cloud Cover – ARIMA c </a:t>
            </a:r>
            <a:r>
              <a:rPr lang="ru-RU" dirty="0"/>
              <a:t>лагом 5 и порядком дифференцирования 1</a:t>
            </a:r>
          </a:p>
        </p:txBody>
      </p:sp>
    </p:spTree>
    <p:extLst>
      <p:ext uri="{BB962C8B-B14F-4D97-AF65-F5344CB8AC3E}">
        <p14:creationId xmlns:p14="http://schemas.microsoft.com/office/powerpoint/2010/main" val="2708085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E285E5-0A28-42F7-9471-844DAE16C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8450"/>
            <a:ext cx="10515600" cy="1325563"/>
          </a:xfrm>
        </p:spPr>
        <p:txBody>
          <a:bodyPr/>
          <a:lstStyle/>
          <a:p>
            <a:r>
              <a:rPr lang="ru-RU" dirty="0"/>
              <a:t>Принцип выбора модели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20CAD67-A1A7-4A69-A8C4-9BBD6341C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90" y="142495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Размер лага определялся путём анализа функции автокорреляции: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9A0D76B-5DF6-445A-BE25-55B2636AFB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4675" y="2142331"/>
            <a:ext cx="5619750" cy="4137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863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8C5DE0-E5D4-4996-9711-1267D8D32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Принцип выбора модели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2C202A1-1810-4CF4-A637-C1AE746E0B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Порядок дифференцирования выбирался равным 1 в случае, если в процессе был заметен явный тренд: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61BC05E-B09B-4E66-9AD0-5FB28EC482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4725" y="3062071"/>
            <a:ext cx="4486275" cy="2937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60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33C158-5E41-4F3F-8443-974CE4CB9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работы одной из моделей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3F26BA2-5B03-4D21-8686-8AF0D3067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4A66475-AE18-4C7F-8669-31269C9C3D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750" y="2134173"/>
            <a:ext cx="6748463" cy="4021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6022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EDFF2F-4F8E-4206-8934-5B35095B3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 Dir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746D079-FEC8-47D2-B731-C4C32BDA03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Проблемный параметр, который кажется непредсказуемым</a:t>
            </a:r>
          </a:p>
          <a:p>
            <a:r>
              <a:rPr lang="ru-RU" dirty="0"/>
              <a:t>Направление ветра выражено в градусах. </a:t>
            </a:r>
          </a:p>
          <a:p>
            <a:r>
              <a:rPr lang="ru-RU" dirty="0"/>
              <a:t>Была предпринята попытка перевести в 2 перпендикулярные составляющие (взять синус и косинус) и предсказать по ним, а потом перевести обратно в градусы</a:t>
            </a:r>
          </a:p>
          <a:p>
            <a:r>
              <a:rPr lang="ru-RU" dirty="0"/>
              <a:t>Это не дало хорошего результата – синусы и косинусы тоже ведут себя слишком непредсказуемо</a:t>
            </a:r>
          </a:p>
        </p:txBody>
      </p:sp>
    </p:spTree>
    <p:extLst>
      <p:ext uri="{BB962C8B-B14F-4D97-AF65-F5344CB8AC3E}">
        <p14:creationId xmlns:p14="http://schemas.microsoft.com/office/powerpoint/2010/main" val="390526233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148</Words>
  <Application>Microsoft Office PowerPoint</Application>
  <PresentationFormat>Широкоэкранный</PresentationFormat>
  <Paragraphs>19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Тема Office</vt:lpstr>
      <vt:lpstr>Предсказание погодных параметров</vt:lpstr>
      <vt:lpstr>Примеры графиков различных параметров</vt:lpstr>
      <vt:lpstr>Выбранные модели</vt:lpstr>
      <vt:lpstr>Принцип выбора модели</vt:lpstr>
      <vt:lpstr>Принцип выбора модели</vt:lpstr>
      <vt:lpstr>Пример работы одной из моделей</vt:lpstr>
      <vt:lpstr>Wind Dir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Предсказание погодных параметров</dc:title>
  <dc:creator>Гаврилов Максим gms006</dc:creator>
  <cp:lastModifiedBy>Гаврилов Максим gms006</cp:lastModifiedBy>
  <cp:revision>1</cp:revision>
  <dcterms:created xsi:type="dcterms:W3CDTF">2024-04-28T20:44:19Z</dcterms:created>
  <dcterms:modified xsi:type="dcterms:W3CDTF">2024-04-28T21:17:30Z</dcterms:modified>
</cp:coreProperties>
</file>