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4" r:id="rId2"/>
    <p:sldId id="272" r:id="rId3"/>
    <p:sldId id="265" r:id="rId4"/>
    <p:sldId id="273" r:id="rId5"/>
    <p:sldId id="271" r:id="rId6"/>
    <p:sldId id="270" r:id="rId7"/>
    <p:sldId id="274" r:id="rId8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54A62-3AA1-47BC-A5AD-072F552BF57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000EE63-BDE2-4508-B1D1-A5BF64976647}">
      <dgm:prSet/>
      <dgm:spPr/>
      <dgm:t>
        <a:bodyPr/>
        <a:lstStyle/>
        <a:p>
          <a:r>
            <a:rPr lang="ru-RU"/>
            <a:t>Строковое</a:t>
          </a:r>
          <a:endParaRPr lang="en-US"/>
        </a:p>
      </dgm:t>
    </dgm:pt>
    <dgm:pt modelId="{5760E23E-4F33-4898-AD84-AA7397882FE2}" type="parTrans" cxnId="{6D4E0194-4B6B-46AA-B3E0-B91681217BCA}">
      <dgm:prSet/>
      <dgm:spPr/>
      <dgm:t>
        <a:bodyPr/>
        <a:lstStyle/>
        <a:p>
          <a:endParaRPr lang="en-US"/>
        </a:p>
      </dgm:t>
    </dgm:pt>
    <dgm:pt modelId="{871F00C7-B82D-4DA0-9912-8A196589B200}" type="sibTrans" cxnId="{6D4E0194-4B6B-46AA-B3E0-B91681217BCA}">
      <dgm:prSet/>
      <dgm:spPr/>
      <dgm:t>
        <a:bodyPr/>
        <a:lstStyle/>
        <a:p>
          <a:endParaRPr lang="en-US"/>
        </a:p>
      </dgm:t>
    </dgm:pt>
    <dgm:pt modelId="{C0527061-5549-47EA-8249-0E928CF175BC}">
      <dgm:prSet/>
      <dgm:spPr/>
      <dgm:t>
        <a:bodyPr/>
        <a:lstStyle/>
        <a:p>
          <a:r>
            <a:rPr lang="ru-RU"/>
            <a:t>Численное</a:t>
          </a:r>
          <a:endParaRPr lang="en-US"/>
        </a:p>
      </dgm:t>
    </dgm:pt>
    <dgm:pt modelId="{D1787CC9-17F4-4119-9D97-8E761D31458F}" type="parTrans" cxnId="{0085349B-EA51-434E-ACA5-991084D47755}">
      <dgm:prSet/>
      <dgm:spPr/>
      <dgm:t>
        <a:bodyPr/>
        <a:lstStyle/>
        <a:p>
          <a:endParaRPr lang="en-US"/>
        </a:p>
      </dgm:t>
    </dgm:pt>
    <dgm:pt modelId="{6CE072ED-F864-40D3-A374-EE5AA87D4F3B}" type="sibTrans" cxnId="{0085349B-EA51-434E-ACA5-991084D47755}">
      <dgm:prSet/>
      <dgm:spPr/>
      <dgm:t>
        <a:bodyPr/>
        <a:lstStyle/>
        <a:p>
          <a:endParaRPr lang="en-US"/>
        </a:p>
      </dgm:t>
    </dgm:pt>
    <dgm:pt modelId="{CC949F65-B2BD-4F4E-95B4-4002BDE18C1F}">
      <dgm:prSet/>
      <dgm:spPr/>
      <dgm:t>
        <a:bodyPr/>
        <a:lstStyle/>
        <a:p>
          <a:r>
            <a:rPr lang="ru-RU"/>
            <a:t>Преобразование к логическому значению</a:t>
          </a:r>
          <a:endParaRPr lang="en-US"/>
        </a:p>
      </dgm:t>
    </dgm:pt>
    <dgm:pt modelId="{BBA07B1A-B9AA-40E3-9C2F-E37BBEAA70DA}" type="parTrans" cxnId="{78FE9A8C-0597-41A4-84B0-BA6DB70B59FA}">
      <dgm:prSet/>
      <dgm:spPr/>
      <dgm:t>
        <a:bodyPr/>
        <a:lstStyle/>
        <a:p>
          <a:endParaRPr lang="en-US"/>
        </a:p>
      </dgm:t>
    </dgm:pt>
    <dgm:pt modelId="{E7FF9593-22CA-4C18-B83C-BC18E4948839}" type="sibTrans" cxnId="{78FE9A8C-0597-41A4-84B0-BA6DB70B59FA}">
      <dgm:prSet/>
      <dgm:spPr/>
      <dgm:t>
        <a:bodyPr/>
        <a:lstStyle/>
        <a:p>
          <a:endParaRPr lang="en-US"/>
        </a:p>
      </dgm:t>
    </dgm:pt>
    <dgm:pt modelId="{5B716038-72B7-4541-BFCF-2A6E23840FB7}" type="pres">
      <dgm:prSet presAssocID="{F1954A62-3AA1-47BC-A5AD-072F552BF579}" presName="linear" presStyleCnt="0">
        <dgm:presLayoutVars>
          <dgm:dir/>
          <dgm:animLvl val="lvl"/>
          <dgm:resizeHandles val="exact"/>
        </dgm:presLayoutVars>
      </dgm:prSet>
      <dgm:spPr/>
    </dgm:pt>
    <dgm:pt modelId="{33DBC362-CBD0-944B-8255-A3C69F21B9CF}" type="pres">
      <dgm:prSet presAssocID="{E000EE63-BDE2-4508-B1D1-A5BF64976647}" presName="parentLin" presStyleCnt="0"/>
      <dgm:spPr/>
    </dgm:pt>
    <dgm:pt modelId="{FE57339A-2EA4-C440-884D-A0E1E0A5D7CB}" type="pres">
      <dgm:prSet presAssocID="{E000EE63-BDE2-4508-B1D1-A5BF64976647}" presName="parentLeftMargin" presStyleLbl="node1" presStyleIdx="0" presStyleCnt="3"/>
      <dgm:spPr/>
    </dgm:pt>
    <dgm:pt modelId="{98CA7177-4FAF-5241-81E8-8CC233C70DA2}" type="pres">
      <dgm:prSet presAssocID="{E000EE63-BDE2-4508-B1D1-A5BF6497664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DB66D12-3512-DB48-A40D-80B9BFB7CE75}" type="pres">
      <dgm:prSet presAssocID="{E000EE63-BDE2-4508-B1D1-A5BF64976647}" presName="negativeSpace" presStyleCnt="0"/>
      <dgm:spPr/>
    </dgm:pt>
    <dgm:pt modelId="{91B48D93-EE8F-A54F-BDDB-D9874849FF1A}" type="pres">
      <dgm:prSet presAssocID="{E000EE63-BDE2-4508-B1D1-A5BF64976647}" presName="childText" presStyleLbl="conFgAcc1" presStyleIdx="0" presStyleCnt="3">
        <dgm:presLayoutVars>
          <dgm:bulletEnabled val="1"/>
        </dgm:presLayoutVars>
      </dgm:prSet>
      <dgm:spPr/>
    </dgm:pt>
    <dgm:pt modelId="{D86FB34F-74A9-704A-B7E3-B764DB7FA91E}" type="pres">
      <dgm:prSet presAssocID="{871F00C7-B82D-4DA0-9912-8A196589B200}" presName="spaceBetweenRectangles" presStyleCnt="0"/>
      <dgm:spPr/>
    </dgm:pt>
    <dgm:pt modelId="{B3D822DB-BC0E-3F40-8CB0-E53E44A08EE6}" type="pres">
      <dgm:prSet presAssocID="{C0527061-5549-47EA-8249-0E928CF175BC}" presName="parentLin" presStyleCnt="0"/>
      <dgm:spPr/>
    </dgm:pt>
    <dgm:pt modelId="{0987AE13-4258-8948-9C64-4F39DC50CAE1}" type="pres">
      <dgm:prSet presAssocID="{C0527061-5549-47EA-8249-0E928CF175BC}" presName="parentLeftMargin" presStyleLbl="node1" presStyleIdx="0" presStyleCnt="3"/>
      <dgm:spPr/>
    </dgm:pt>
    <dgm:pt modelId="{AB774365-70CE-4B43-AC6E-6C5F8B664E92}" type="pres">
      <dgm:prSet presAssocID="{C0527061-5549-47EA-8249-0E928CF175B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A949A07-EE1F-EE4D-8702-761191B21A62}" type="pres">
      <dgm:prSet presAssocID="{C0527061-5549-47EA-8249-0E928CF175BC}" presName="negativeSpace" presStyleCnt="0"/>
      <dgm:spPr/>
    </dgm:pt>
    <dgm:pt modelId="{6AF0EBBA-FDAB-D649-8F71-EEDA2678E1A5}" type="pres">
      <dgm:prSet presAssocID="{C0527061-5549-47EA-8249-0E928CF175BC}" presName="childText" presStyleLbl="conFgAcc1" presStyleIdx="1" presStyleCnt="3">
        <dgm:presLayoutVars>
          <dgm:bulletEnabled val="1"/>
        </dgm:presLayoutVars>
      </dgm:prSet>
      <dgm:spPr/>
    </dgm:pt>
    <dgm:pt modelId="{4C2F2B83-E817-624C-B759-7BC211F4B7F0}" type="pres">
      <dgm:prSet presAssocID="{6CE072ED-F864-40D3-A374-EE5AA87D4F3B}" presName="spaceBetweenRectangles" presStyleCnt="0"/>
      <dgm:spPr/>
    </dgm:pt>
    <dgm:pt modelId="{B09C0013-1DC9-E14D-A3FD-684E437FA19A}" type="pres">
      <dgm:prSet presAssocID="{CC949F65-B2BD-4F4E-95B4-4002BDE18C1F}" presName="parentLin" presStyleCnt="0"/>
      <dgm:spPr/>
    </dgm:pt>
    <dgm:pt modelId="{EA35BF82-00AE-4B41-BE50-1C85B5BA97C1}" type="pres">
      <dgm:prSet presAssocID="{CC949F65-B2BD-4F4E-95B4-4002BDE18C1F}" presName="parentLeftMargin" presStyleLbl="node1" presStyleIdx="1" presStyleCnt="3"/>
      <dgm:spPr/>
    </dgm:pt>
    <dgm:pt modelId="{9E88EF7A-0CBF-1A44-A2E4-57DAB7420D3B}" type="pres">
      <dgm:prSet presAssocID="{CC949F65-B2BD-4F4E-95B4-4002BDE18C1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367E4B-A2D9-7F4C-BB5D-E2F450D0BC9B}" type="pres">
      <dgm:prSet presAssocID="{CC949F65-B2BD-4F4E-95B4-4002BDE18C1F}" presName="negativeSpace" presStyleCnt="0"/>
      <dgm:spPr/>
    </dgm:pt>
    <dgm:pt modelId="{EA1E2F15-3812-2645-9AC2-7972E189FD52}" type="pres">
      <dgm:prSet presAssocID="{CC949F65-B2BD-4F4E-95B4-4002BDE18C1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66DEB05-D400-E341-9488-CA84100652EA}" type="presOf" srcId="{C0527061-5549-47EA-8249-0E928CF175BC}" destId="{AB774365-70CE-4B43-AC6E-6C5F8B664E92}" srcOrd="1" destOrd="0" presId="urn:microsoft.com/office/officeart/2005/8/layout/list1"/>
    <dgm:cxn modelId="{4ACB8048-50B8-AF43-8624-962603DEDA6F}" type="presOf" srcId="{E000EE63-BDE2-4508-B1D1-A5BF64976647}" destId="{98CA7177-4FAF-5241-81E8-8CC233C70DA2}" srcOrd="1" destOrd="0" presId="urn:microsoft.com/office/officeart/2005/8/layout/list1"/>
    <dgm:cxn modelId="{5F3B966F-CDB5-2C42-A2BD-DE528BAFB4F5}" type="presOf" srcId="{CC949F65-B2BD-4F4E-95B4-4002BDE18C1F}" destId="{EA35BF82-00AE-4B41-BE50-1C85B5BA97C1}" srcOrd="0" destOrd="0" presId="urn:microsoft.com/office/officeart/2005/8/layout/list1"/>
    <dgm:cxn modelId="{9E143888-3922-C145-AFF3-0FF7E229AD5B}" type="presOf" srcId="{CC949F65-B2BD-4F4E-95B4-4002BDE18C1F}" destId="{9E88EF7A-0CBF-1A44-A2E4-57DAB7420D3B}" srcOrd="1" destOrd="0" presId="urn:microsoft.com/office/officeart/2005/8/layout/list1"/>
    <dgm:cxn modelId="{78FE9A8C-0597-41A4-84B0-BA6DB70B59FA}" srcId="{F1954A62-3AA1-47BC-A5AD-072F552BF579}" destId="{CC949F65-B2BD-4F4E-95B4-4002BDE18C1F}" srcOrd="2" destOrd="0" parTransId="{BBA07B1A-B9AA-40E3-9C2F-E37BBEAA70DA}" sibTransId="{E7FF9593-22CA-4C18-B83C-BC18E4948839}"/>
    <dgm:cxn modelId="{6D4E0194-4B6B-46AA-B3E0-B91681217BCA}" srcId="{F1954A62-3AA1-47BC-A5AD-072F552BF579}" destId="{E000EE63-BDE2-4508-B1D1-A5BF64976647}" srcOrd="0" destOrd="0" parTransId="{5760E23E-4F33-4898-AD84-AA7397882FE2}" sibTransId="{871F00C7-B82D-4DA0-9912-8A196589B200}"/>
    <dgm:cxn modelId="{0085349B-EA51-434E-ACA5-991084D47755}" srcId="{F1954A62-3AA1-47BC-A5AD-072F552BF579}" destId="{C0527061-5549-47EA-8249-0E928CF175BC}" srcOrd="1" destOrd="0" parTransId="{D1787CC9-17F4-4119-9D97-8E761D31458F}" sibTransId="{6CE072ED-F864-40D3-A374-EE5AA87D4F3B}"/>
    <dgm:cxn modelId="{B41EECC0-AEEE-8A46-A3AC-4D03CCCA4C1B}" type="presOf" srcId="{C0527061-5549-47EA-8249-0E928CF175BC}" destId="{0987AE13-4258-8948-9C64-4F39DC50CAE1}" srcOrd="0" destOrd="0" presId="urn:microsoft.com/office/officeart/2005/8/layout/list1"/>
    <dgm:cxn modelId="{263C67D2-2BE7-4048-BC31-A1A0776B9106}" type="presOf" srcId="{E000EE63-BDE2-4508-B1D1-A5BF64976647}" destId="{FE57339A-2EA4-C440-884D-A0E1E0A5D7CB}" srcOrd="0" destOrd="0" presId="urn:microsoft.com/office/officeart/2005/8/layout/list1"/>
    <dgm:cxn modelId="{10FBEDF2-4537-AA4D-9496-073218CF2FD4}" type="presOf" srcId="{F1954A62-3AA1-47BC-A5AD-072F552BF579}" destId="{5B716038-72B7-4541-BFCF-2A6E23840FB7}" srcOrd="0" destOrd="0" presId="urn:microsoft.com/office/officeart/2005/8/layout/list1"/>
    <dgm:cxn modelId="{C42E2CCA-D55D-9D4F-A49A-FEECF03197D0}" type="presParOf" srcId="{5B716038-72B7-4541-BFCF-2A6E23840FB7}" destId="{33DBC362-CBD0-944B-8255-A3C69F21B9CF}" srcOrd="0" destOrd="0" presId="urn:microsoft.com/office/officeart/2005/8/layout/list1"/>
    <dgm:cxn modelId="{A7FDCB89-F43A-4446-B9B0-BF806F2B61A3}" type="presParOf" srcId="{33DBC362-CBD0-944B-8255-A3C69F21B9CF}" destId="{FE57339A-2EA4-C440-884D-A0E1E0A5D7CB}" srcOrd="0" destOrd="0" presId="urn:microsoft.com/office/officeart/2005/8/layout/list1"/>
    <dgm:cxn modelId="{42149377-404C-0C48-BC63-D875C9460788}" type="presParOf" srcId="{33DBC362-CBD0-944B-8255-A3C69F21B9CF}" destId="{98CA7177-4FAF-5241-81E8-8CC233C70DA2}" srcOrd="1" destOrd="0" presId="urn:microsoft.com/office/officeart/2005/8/layout/list1"/>
    <dgm:cxn modelId="{9055A855-5064-8043-96DD-2BD729248CC8}" type="presParOf" srcId="{5B716038-72B7-4541-BFCF-2A6E23840FB7}" destId="{2DB66D12-3512-DB48-A40D-80B9BFB7CE75}" srcOrd="1" destOrd="0" presId="urn:microsoft.com/office/officeart/2005/8/layout/list1"/>
    <dgm:cxn modelId="{4C0D06BA-8FB6-1F41-A83B-9771A49A2F73}" type="presParOf" srcId="{5B716038-72B7-4541-BFCF-2A6E23840FB7}" destId="{91B48D93-EE8F-A54F-BDDB-D9874849FF1A}" srcOrd="2" destOrd="0" presId="urn:microsoft.com/office/officeart/2005/8/layout/list1"/>
    <dgm:cxn modelId="{0F453EBB-89A8-2B46-9F5A-43DFDAAC38FC}" type="presParOf" srcId="{5B716038-72B7-4541-BFCF-2A6E23840FB7}" destId="{D86FB34F-74A9-704A-B7E3-B764DB7FA91E}" srcOrd="3" destOrd="0" presId="urn:microsoft.com/office/officeart/2005/8/layout/list1"/>
    <dgm:cxn modelId="{FD8133E9-E452-9D47-9066-63BDA6A2CDAC}" type="presParOf" srcId="{5B716038-72B7-4541-BFCF-2A6E23840FB7}" destId="{B3D822DB-BC0E-3F40-8CB0-E53E44A08EE6}" srcOrd="4" destOrd="0" presId="urn:microsoft.com/office/officeart/2005/8/layout/list1"/>
    <dgm:cxn modelId="{373F7E2C-F6FE-3641-BB2C-C5F681F874E9}" type="presParOf" srcId="{B3D822DB-BC0E-3F40-8CB0-E53E44A08EE6}" destId="{0987AE13-4258-8948-9C64-4F39DC50CAE1}" srcOrd="0" destOrd="0" presId="urn:microsoft.com/office/officeart/2005/8/layout/list1"/>
    <dgm:cxn modelId="{C53FBE07-F5C7-7444-8D93-AFE28289476C}" type="presParOf" srcId="{B3D822DB-BC0E-3F40-8CB0-E53E44A08EE6}" destId="{AB774365-70CE-4B43-AC6E-6C5F8B664E92}" srcOrd="1" destOrd="0" presId="urn:microsoft.com/office/officeart/2005/8/layout/list1"/>
    <dgm:cxn modelId="{2F4ACAAF-0310-4844-9583-DBE5B71FB721}" type="presParOf" srcId="{5B716038-72B7-4541-BFCF-2A6E23840FB7}" destId="{5A949A07-EE1F-EE4D-8702-761191B21A62}" srcOrd="5" destOrd="0" presId="urn:microsoft.com/office/officeart/2005/8/layout/list1"/>
    <dgm:cxn modelId="{872F472D-1F25-564F-BFE9-CEE048E4D7CC}" type="presParOf" srcId="{5B716038-72B7-4541-BFCF-2A6E23840FB7}" destId="{6AF0EBBA-FDAB-D649-8F71-EEDA2678E1A5}" srcOrd="6" destOrd="0" presId="urn:microsoft.com/office/officeart/2005/8/layout/list1"/>
    <dgm:cxn modelId="{4C6A592D-8383-8947-9CA2-87192A39EB80}" type="presParOf" srcId="{5B716038-72B7-4541-BFCF-2A6E23840FB7}" destId="{4C2F2B83-E817-624C-B759-7BC211F4B7F0}" srcOrd="7" destOrd="0" presId="urn:microsoft.com/office/officeart/2005/8/layout/list1"/>
    <dgm:cxn modelId="{43D326F3-55F2-A54A-BB2D-7A94E230237C}" type="presParOf" srcId="{5B716038-72B7-4541-BFCF-2A6E23840FB7}" destId="{B09C0013-1DC9-E14D-A3FD-684E437FA19A}" srcOrd="8" destOrd="0" presId="urn:microsoft.com/office/officeart/2005/8/layout/list1"/>
    <dgm:cxn modelId="{F90F238D-4923-3C4F-8619-EBD55F1E9DD4}" type="presParOf" srcId="{B09C0013-1DC9-E14D-A3FD-684E437FA19A}" destId="{EA35BF82-00AE-4B41-BE50-1C85B5BA97C1}" srcOrd="0" destOrd="0" presId="urn:microsoft.com/office/officeart/2005/8/layout/list1"/>
    <dgm:cxn modelId="{1B25D517-D633-5B43-880A-C81F0F372DF2}" type="presParOf" srcId="{B09C0013-1DC9-E14D-A3FD-684E437FA19A}" destId="{9E88EF7A-0CBF-1A44-A2E4-57DAB7420D3B}" srcOrd="1" destOrd="0" presId="urn:microsoft.com/office/officeart/2005/8/layout/list1"/>
    <dgm:cxn modelId="{83A6B54B-D58F-FC4E-A2ED-E665961EEF71}" type="presParOf" srcId="{5B716038-72B7-4541-BFCF-2A6E23840FB7}" destId="{08367E4B-A2D9-7F4C-BB5D-E2F450D0BC9B}" srcOrd="9" destOrd="0" presId="urn:microsoft.com/office/officeart/2005/8/layout/list1"/>
    <dgm:cxn modelId="{E6125B04-A7EC-2B46-AB9A-AE9D8565189F}" type="presParOf" srcId="{5B716038-72B7-4541-BFCF-2A6E23840FB7}" destId="{EA1E2F15-3812-2645-9AC2-7972E189FD5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943974-2681-4024-A155-8AFC8506AC7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C3B245-B1BA-4D5C-BAB6-C78AA072B4F5}">
      <dgm:prSet/>
      <dgm:spPr/>
      <dgm:t>
        <a:bodyPr/>
        <a:lstStyle/>
        <a:p>
          <a:r>
            <a:rPr lang="ru-RU"/>
            <a:t>Больше/меньше: </a:t>
          </a:r>
          <a:r>
            <a:rPr lang="en-GB"/>
            <a:t>a &gt; b, a &lt; b.</a:t>
          </a:r>
          <a:endParaRPr lang="en-US"/>
        </a:p>
      </dgm:t>
    </dgm:pt>
    <dgm:pt modelId="{1C38EA70-23F6-4C1F-B868-376C9C8C88CE}" type="parTrans" cxnId="{0D3457B9-2D37-4031-97CF-C53D1E545533}">
      <dgm:prSet/>
      <dgm:spPr/>
      <dgm:t>
        <a:bodyPr/>
        <a:lstStyle/>
        <a:p>
          <a:endParaRPr lang="en-US"/>
        </a:p>
      </dgm:t>
    </dgm:pt>
    <dgm:pt modelId="{496BD95C-48C5-4ED2-AF56-A475835FBC2C}" type="sibTrans" cxnId="{0D3457B9-2D37-4031-97CF-C53D1E545533}">
      <dgm:prSet/>
      <dgm:spPr/>
      <dgm:t>
        <a:bodyPr/>
        <a:lstStyle/>
        <a:p>
          <a:endParaRPr lang="en-US"/>
        </a:p>
      </dgm:t>
    </dgm:pt>
    <dgm:pt modelId="{4112FD89-9BDF-4357-90EA-82DD4B5FAA49}">
      <dgm:prSet/>
      <dgm:spPr/>
      <dgm:t>
        <a:bodyPr/>
        <a:lstStyle/>
        <a:p>
          <a:r>
            <a:rPr lang="ru-RU"/>
            <a:t>Больше/меньше или равно: </a:t>
          </a:r>
          <a:r>
            <a:rPr lang="en-GB"/>
            <a:t>a &gt;= b, a &lt;= b.</a:t>
          </a:r>
          <a:endParaRPr lang="en-US"/>
        </a:p>
      </dgm:t>
    </dgm:pt>
    <dgm:pt modelId="{99761CB4-82B4-471A-9BA4-E382F2A5DFFB}" type="parTrans" cxnId="{0FF5A86D-B549-4A2F-898D-AC8DB405CB77}">
      <dgm:prSet/>
      <dgm:spPr/>
      <dgm:t>
        <a:bodyPr/>
        <a:lstStyle/>
        <a:p>
          <a:endParaRPr lang="en-US"/>
        </a:p>
      </dgm:t>
    </dgm:pt>
    <dgm:pt modelId="{9D9416AC-6E0E-4385-A722-F0C35558EA97}" type="sibTrans" cxnId="{0FF5A86D-B549-4A2F-898D-AC8DB405CB77}">
      <dgm:prSet/>
      <dgm:spPr/>
      <dgm:t>
        <a:bodyPr/>
        <a:lstStyle/>
        <a:p>
          <a:endParaRPr lang="en-US"/>
        </a:p>
      </dgm:t>
    </dgm:pt>
    <dgm:pt modelId="{01DA2518-982B-4D96-9779-18B2A1FE8C8E}">
      <dgm:prSet/>
      <dgm:spPr/>
      <dgm:t>
        <a:bodyPr/>
        <a:lstStyle/>
        <a:p>
          <a:r>
            <a:rPr lang="ru-RU"/>
            <a:t>Равно: </a:t>
          </a:r>
          <a:r>
            <a:rPr lang="en-GB"/>
            <a:t>a ==</a:t>
          </a:r>
          <a:r>
            <a:rPr lang="ru-RU"/>
            <a:t>=</a:t>
          </a:r>
          <a:r>
            <a:rPr lang="en-GB"/>
            <a:t> b. </a:t>
          </a:r>
          <a:endParaRPr lang="en-US"/>
        </a:p>
      </dgm:t>
    </dgm:pt>
    <dgm:pt modelId="{85E7F2CB-8EF4-4FE1-984B-A530F9D6913A}" type="parTrans" cxnId="{85C72154-E22E-4E0D-8074-12F81865B1FD}">
      <dgm:prSet/>
      <dgm:spPr/>
      <dgm:t>
        <a:bodyPr/>
        <a:lstStyle/>
        <a:p>
          <a:endParaRPr lang="en-US"/>
        </a:p>
      </dgm:t>
    </dgm:pt>
    <dgm:pt modelId="{8FC40BD7-46CE-40B0-A677-D3E9ECDB820C}" type="sibTrans" cxnId="{85C72154-E22E-4E0D-8074-12F81865B1FD}">
      <dgm:prSet/>
      <dgm:spPr/>
      <dgm:t>
        <a:bodyPr/>
        <a:lstStyle/>
        <a:p>
          <a:endParaRPr lang="en-US"/>
        </a:p>
      </dgm:t>
    </dgm:pt>
    <dgm:pt modelId="{79523F29-02EF-41BA-AFC4-B6CB164CD28B}">
      <dgm:prSet/>
      <dgm:spPr/>
      <dgm:t>
        <a:bodyPr/>
        <a:lstStyle/>
        <a:p>
          <a:r>
            <a:rPr lang="ru-RU"/>
            <a:t>Не равно. В математике обозначается символом ≠, но в </a:t>
          </a:r>
          <a:r>
            <a:rPr lang="en-GB"/>
            <a:t>JavaScript </a:t>
          </a:r>
          <a:r>
            <a:rPr lang="ru-RU"/>
            <a:t>записывается как </a:t>
          </a:r>
          <a:r>
            <a:rPr lang="en-GB"/>
            <a:t>a !=</a:t>
          </a:r>
          <a:r>
            <a:rPr lang="ru-RU"/>
            <a:t>=</a:t>
          </a:r>
          <a:r>
            <a:rPr lang="en-GB"/>
            <a:t> b.</a:t>
          </a:r>
          <a:endParaRPr lang="en-US"/>
        </a:p>
      </dgm:t>
    </dgm:pt>
    <dgm:pt modelId="{73993102-836C-46FD-957F-D1B9A3B20F6A}" type="parTrans" cxnId="{0FAA18FC-C130-48A5-A938-D0DD32EDED4C}">
      <dgm:prSet/>
      <dgm:spPr/>
      <dgm:t>
        <a:bodyPr/>
        <a:lstStyle/>
        <a:p>
          <a:endParaRPr lang="en-US"/>
        </a:p>
      </dgm:t>
    </dgm:pt>
    <dgm:pt modelId="{D79F6360-8328-4633-8418-A4A77E5753D1}" type="sibTrans" cxnId="{0FAA18FC-C130-48A5-A938-D0DD32EDED4C}">
      <dgm:prSet/>
      <dgm:spPr/>
      <dgm:t>
        <a:bodyPr/>
        <a:lstStyle/>
        <a:p>
          <a:endParaRPr lang="en-US"/>
        </a:p>
      </dgm:t>
    </dgm:pt>
    <dgm:pt modelId="{B64B21AE-288A-4A4E-B06E-06C9A016A815}" type="pres">
      <dgm:prSet presAssocID="{C7943974-2681-4024-A155-8AFC8506AC72}" presName="vert0" presStyleCnt="0">
        <dgm:presLayoutVars>
          <dgm:dir/>
          <dgm:animOne val="branch"/>
          <dgm:animLvl val="lvl"/>
        </dgm:presLayoutVars>
      </dgm:prSet>
      <dgm:spPr/>
    </dgm:pt>
    <dgm:pt modelId="{C61E278B-A1DE-1541-83EE-521D29909D84}" type="pres">
      <dgm:prSet presAssocID="{CBC3B245-B1BA-4D5C-BAB6-C78AA072B4F5}" presName="thickLine" presStyleLbl="alignNode1" presStyleIdx="0" presStyleCnt="4"/>
      <dgm:spPr/>
    </dgm:pt>
    <dgm:pt modelId="{7AD68175-03A5-4045-822C-6217B583848D}" type="pres">
      <dgm:prSet presAssocID="{CBC3B245-B1BA-4D5C-BAB6-C78AA072B4F5}" presName="horz1" presStyleCnt="0"/>
      <dgm:spPr/>
    </dgm:pt>
    <dgm:pt modelId="{3136970B-D97B-FB48-A831-B9D18815FFDD}" type="pres">
      <dgm:prSet presAssocID="{CBC3B245-B1BA-4D5C-BAB6-C78AA072B4F5}" presName="tx1" presStyleLbl="revTx" presStyleIdx="0" presStyleCnt="4"/>
      <dgm:spPr/>
    </dgm:pt>
    <dgm:pt modelId="{26016B6A-32DA-E841-B971-EDE44BF629CB}" type="pres">
      <dgm:prSet presAssocID="{CBC3B245-B1BA-4D5C-BAB6-C78AA072B4F5}" presName="vert1" presStyleCnt="0"/>
      <dgm:spPr/>
    </dgm:pt>
    <dgm:pt modelId="{E9AA838D-72A7-8E47-9849-FB19894143C4}" type="pres">
      <dgm:prSet presAssocID="{4112FD89-9BDF-4357-90EA-82DD4B5FAA49}" presName="thickLine" presStyleLbl="alignNode1" presStyleIdx="1" presStyleCnt="4"/>
      <dgm:spPr/>
    </dgm:pt>
    <dgm:pt modelId="{C78B4536-CBE6-2E41-A08A-916269565B2E}" type="pres">
      <dgm:prSet presAssocID="{4112FD89-9BDF-4357-90EA-82DD4B5FAA49}" presName="horz1" presStyleCnt="0"/>
      <dgm:spPr/>
    </dgm:pt>
    <dgm:pt modelId="{94C3AB58-13F0-7F4B-98C7-0128BCDAAA99}" type="pres">
      <dgm:prSet presAssocID="{4112FD89-9BDF-4357-90EA-82DD4B5FAA49}" presName="tx1" presStyleLbl="revTx" presStyleIdx="1" presStyleCnt="4"/>
      <dgm:spPr/>
    </dgm:pt>
    <dgm:pt modelId="{642BE1D3-AADA-BF41-AB7C-629CCBBCB0B8}" type="pres">
      <dgm:prSet presAssocID="{4112FD89-9BDF-4357-90EA-82DD4B5FAA49}" presName="vert1" presStyleCnt="0"/>
      <dgm:spPr/>
    </dgm:pt>
    <dgm:pt modelId="{32F3A50F-1233-774B-B687-FC44C1682566}" type="pres">
      <dgm:prSet presAssocID="{01DA2518-982B-4D96-9779-18B2A1FE8C8E}" presName="thickLine" presStyleLbl="alignNode1" presStyleIdx="2" presStyleCnt="4"/>
      <dgm:spPr/>
    </dgm:pt>
    <dgm:pt modelId="{A775DED2-9681-264B-A7D2-070AA946743B}" type="pres">
      <dgm:prSet presAssocID="{01DA2518-982B-4D96-9779-18B2A1FE8C8E}" presName="horz1" presStyleCnt="0"/>
      <dgm:spPr/>
    </dgm:pt>
    <dgm:pt modelId="{9EDA326E-9A94-014F-88BD-88B00AB8C76C}" type="pres">
      <dgm:prSet presAssocID="{01DA2518-982B-4D96-9779-18B2A1FE8C8E}" presName="tx1" presStyleLbl="revTx" presStyleIdx="2" presStyleCnt="4"/>
      <dgm:spPr/>
    </dgm:pt>
    <dgm:pt modelId="{2393C898-3232-C545-803A-7B1A719B5C81}" type="pres">
      <dgm:prSet presAssocID="{01DA2518-982B-4D96-9779-18B2A1FE8C8E}" presName="vert1" presStyleCnt="0"/>
      <dgm:spPr/>
    </dgm:pt>
    <dgm:pt modelId="{E966EC04-E99F-AC4B-BB7A-28A2F6A878AE}" type="pres">
      <dgm:prSet presAssocID="{79523F29-02EF-41BA-AFC4-B6CB164CD28B}" presName="thickLine" presStyleLbl="alignNode1" presStyleIdx="3" presStyleCnt="4"/>
      <dgm:spPr/>
    </dgm:pt>
    <dgm:pt modelId="{6BBA3CB0-EEEE-E245-AAD1-6A10734B797C}" type="pres">
      <dgm:prSet presAssocID="{79523F29-02EF-41BA-AFC4-B6CB164CD28B}" presName="horz1" presStyleCnt="0"/>
      <dgm:spPr/>
    </dgm:pt>
    <dgm:pt modelId="{95BCC300-EAFA-C646-B71F-8260CC972931}" type="pres">
      <dgm:prSet presAssocID="{79523F29-02EF-41BA-AFC4-B6CB164CD28B}" presName="tx1" presStyleLbl="revTx" presStyleIdx="3" presStyleCnt="4"/>
      <dgm:spPr/>
    </dgm:pt>
    <dgm:pt modelId="{7149506D-49EB-EA4E-BA99-C56C92A1E2F3}" type="pres">
      <dgm:prSet presAssocID="{79523F29-02EF-41BA-AFC4-B6CB164CD28B}" presName="vert1" presStyleCnt="0"/>
      <dgm:spPr/>
    </dgm:pt>
  </dgm:ptLst>
  <dgm:cxnLst>
    <dgm:cxn modelId="{9447B90E-CF15-CA49-99BE-E4BBC2D53169}" type="presOf" srcId="{CBC3B245-B1BA-4D5C-BAB6-C78AA072B4F5}" destId="{3136970B-D97B-FB48-A831-B9D18815FFDD}" srcOrd="0" destOrd="0" presId="urn:microsoft.com/office/officeart/2008/layout/LinedList"/>
    <dgm:cxn modelId="{80C83B1C-09DB-2E49-8311-8BEA4E59B275}" type="presOf" srcId="{4112FD89-9BDF-4357-90EA-82DD4B5FAA49}" destId="{94C3AB58-13F0-7F4B-98C7-0128BCDAAA99}" srcOrd="0" destOrd="0" presId="urn:microsoft.com/office/officeart/2008/layout/LinedList"/>
    <dgm:cxn modelId="{11F1A91C-DDC1-5A45-B819-B58BAC8B57AC}" type="presOf" srcId="{01DA2518-982B-4D96-9779-18B2A1FE8C8E}" destId="{9EDA326E-9A94-014F-88BD-88B00AB8C76C}" srcOrd="0" destOrd="0" presId="urn:microsoft.com/office/officeart/2008/layout/LinedList"/>
    <dgm:cxn modelId="{85C72154-E22E-4E0D-8074-12F81865B1FD}" srcId="{C7943974-2681-4024-A155-8AFC8506AC72}" destId="{01DA2518-982B-4D96-9779-18B2A1FE8C8E}" srcOrd="2" destOrd="0" parTransId="{85E7F2CB-8EF4-4FE1-984B-A530F9D6913A}" sibTransId="{8FC40BD7-46CE-40B0-A677-D3E9ECDB820C}"/>
    <dgm:cxn modelId="{0FF5A86D-B549-4A2F-898D-AC8DB405CB77}" srcId="{C7943974-2681-4024-A155-8AFC8506AC72}" destId="{4112FD89-9BDF-4357-90EA-82DD4B5FAA49}" srcOrd="1" destOrd="0" parTransId="{99761CB4-82B4-471A-9BA4-E382F2A5DFFB}" sibTransId="{9D9416AC-6E0E-4385-A722-F0C35558EA97}"/>
    <dgm:cxn modelId="{A33933B9-DDA0-064C-B771-FC1E0E370AAB}" type="presOf" srcId="{79523F29-02EF-41BA-AFC4-B6CB164CD28B}" destId="{95BCC300-EAFA-C646-B71F-8260CC972931}" srcOrd="0" destOrd="0" presId="urn:microsoft.com/office/officeart/2008/layout/LinedList"/>
    <dgm:cxn modelId="{0D3457B9-2D37-4031-97CF-C53D1E545533}" srcId="{C7943974-2681-4024-A155-8AFC8506AC72}" destId="{CBC3B245-B1BA-4D5C-BAB6-C78AA072B4F5}" srcOrd="0" destOrd="0" parTransId="{1C38EA70-23F6-4C1F-B868-376C9C8C88CE}" sibTransId="{496BD95C-48C5-4ED2-AF56-A475835FBC2C}"/>
    <dgm:cxn modelId="{2F4120C0-DDFE-B541-9068-546D42E24E50}" type="presOf" srcId="{C7943974-2681-4024-A155-8AFC8506AC72}" destId="{B64B21AE-288A-4A4E-B06E-06C9A016A815}" srcOrd="0" destOrd="0" presId="urn:microsoft.com/office/officeart/2008/layout/LinedList"/>
    <dgm:cxn modelId="{0FAA18FC-C130-48A5-A938-D0DD32EDED4C}" srcId="{C7943974-2681-4024-A155-8AFC8506AC72}" destId="{79523F29-02EF-41BA-AFC4-B6CB164CD28B}" srcOrd="3" destOrd="0" parTransId="{73993102-836C-46FD-957F-D1B9A3B20F6A}" sibTransId="{D79F6360-8328-4633-8418-A4A77E5753D1}"/>
    <dgm:cxn modelId="{3655B788-A246-3345-8A32-06CC172E5DE3}" type="presParOf" srcId="{B64B21AE-288A-4A4E-B06E-06C9A016A815}" destId="{C61E278B-A1DE-1541-83EE-521D29909D84}" srcOrd="0" destOrd="0" presId="urn:microsoft.com/office/officeart/2008/layout/LinedList"/>
    <dgm:cxn modelId="{1DA0005F-9EA6-2D48-9ECE-6924F301418D}" type="presParOf" srcId="{B64B21AE-288A-4A4E-B06E-06C9A016A815}" destId="{7AD68175-03A5-4045-822C-6217B583848D}" srcOrd="1" destOrd="0" presId="urn:microsoft.com/office/officeart/2008/layout/LinedList"/>
    <dgm:cxn modelId="{D0BD43FB-CC72-EA48-9BA7-3CB2EF52F330}" type="presParOf" srcId="{7AD68175-03A5-4045-822C-6217B583848D}" destId="{3136970B-D97B-FB48-A831-B9D18815FFDD}" srcOrd="0" destOrd="0" presId="urn:microsoft.com/office/officeart/2008/layout/LinedList"/>
    <dgm:cxn modelId="{E8E66FE5-B639-C74D-AA78-BC734C116C05}" type="presParOf" srcId="{7AD68175-03A5-4045-822C-6217B583848D}" destId="{26016B6A-32DA-E841-B971-EDE44BF629CB}" srcOrd="1" destOrd="0" presId="urn:microsoft.com/office/officeart/2008/layout/LinedList"/>
    <dgm:cxn modelId="{B2AF9AAE-A449-F642-B735-382A18020080}" type="presParOf" srcId="{B64B21AE-288A-4A4E-B06E-06C9A016A815}" destId="{E9AA838D-72A7-8E47-9849-FB19894143C4}" srcOrd="2" destOrd="0" presId="urn:microsoft.com/office/officeart/2008/layout/LinedList"/>
    <dgm:cxn modelId="{D9F4541F-AEF6-7F48-A198-A1D91332F0B0}" type="presParOf" srcId="{B64B21AE-288A-4A4E-B06E-06C9A016A815}" destId="{C78B4536-CBE6-2E41-A08A-916269565B2E}" srcOrd="3" destOrd="0" presId="urn:microsoft.com/office/officeart/2008/layout/LinedList"/>
    <dgm:cxn modelId="{3546E912-BB51-0141-8716-7DDF83C5D3A7}" type="presParOf" srcId="{C78B4536-CBE6-2E41-A08A-916269565B2E}" destId="{94C3AB58-13F0-7F4B-98C7-0128BCDAAA99}" srcOrd="0" destOrd="0" presId="urn:microsoft.com/office/officeart/2008/layout/LinedList"/>
    <dgm:cxn modelId="{420AFDD3-A2C2-0740-855C-DC42B033DABA}" type="presParOf" srcId="{C78B4536-CBE6-2E41-A08A-916269565B2E}" destId="{642BE1D3-AADA-BF41-AB7C-629CCBBCB0B8}" srcOrd="1" destOrd="0" presId="urn:microsoft.com/office/officeart/2008/layout/LinedList"/>
    <dgm:cxn modelId="{8EB6AA51-0A91-B545-B68C-F57895326DA6}" type="presParOf" srcId="{B64B21AE-288A-4A4E-B06E-06C9A016A815}" destId="{32F3A50F-1233-774B-B687-FC44C1682566}" srcOrd="4" destOrd="0" presId="urn:microsoft.com/office/officeart/2008/layout/LinedList"/>
    <dgm:cxn modelId="{0815D425-2632-6E42-8FF1-47BC01EF4A95}" type="presParOf" srcId="{B64B21AE-288A-4A4E-B06E-06C9A016A815}" destId="{A775DED2-9681-264B-A7D2-070AA946743B}" srcOrd="5" destOrd="0" presId="urn:microsoft.com/office/officeart/2008/layout/LinedList"/>
    <dgm:cxn modelId="{3705114D-CF8E-2D48-B628-C948DA50AFA1}" type="presParOf" srcId="{A775DED2-9681-264B-A7D2-070AA946743B}" destId="{9EDA326E-9A94-014F-88BD-88B00AB8C76C}" srcOrd="0" destOrd="0" presId="urn:microsoft.com/office/officeart/2008/layout/LinedList"/>
    <dgm:cxn modelId="{D8B41F64-8BAD-474B-8FE1-EA3CA8D2C2DE}" type="presParOf" srcId="{A775DED2-9681-264B-A7D2-070AA946743B}" destId="{2393C898-3232-C545-803A-7B1A719B5C81}" srcOrd="1" destOrd="0" presId="urn:microsoft.com/office/officeart/2008/layout/LinedList"/>
    <dgm:cxn modelId="{FB1749F3-6379-9348-89DB-451B8792BAE6}" type="presParOf" srcId="{B64B21AE-288A-4A4E-B06E-06C9A016A815}" destId="{E966EC04-E99F-AC4B-BB7A-28A2F6A878AE}" srcOrd="6" destOrd="0" presId="urn:microsoft.com/office/officeart/2008/layout/LinedList"/>
    <dgm:cxn modelId="{FC3E9A5E-0F64-AF4F-918D-5FC202F954FB}" type="presParOf" srcId="{B64B21AE-288A-4A4E-B06E-06C9A016A815}" destId="{6BBA3CB0-EEEE-E245-AAD1-6A10734B797C}" srcOrd="7" destOrd="0" presId="urn:microsoft.com/office/officeart/2008/layout/LinedList"/>
    <dgm:cxn modelId="{A1717176-2310-6347-83C2-83009A4FD679}" type="presParOf" srcId="{6BBA3CB0-EEEE-E245-AAD1-6A10734B797C}" destId="{95BCC300-EAFA-C646-B71F-8260CC972931}" srcOrd="0" destOrd="0" presId="urn:microsoft.com/office/officeart/2008/layout/LinedList"/>
    <dgm:cxn modelId="{FEE0FF7E-4610-D34B-9CE2-4747869D1A3A}" type="presParOf" srcId="{6BBA3CB0-EEEE-E245-AAD1-6A10734B797C}" destId="{7149506D-49EB-EA4E-BA99-C56C92A1E2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48D93-EE8F-A54F-BDDB-D9874849FF1A}">
      <dsp:nvSpPr>
        <dsp:cNvPr id="0" name=""/>
        <dsp:cNvSpPr/>
      </dsp:nvSpPr>
      <dsp:spPr>
        <a:xfrm>
          <a:off x="0" y="708849"/>
          <a:ext cx="105156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A7177-4FAF-5241-81E8-8CC233C70DA2}">
      <dsp:nvSpPr>
        <dsp:cNvPr id="0" name=""/>
        <dsp:cNvSpPr/>
      </dsp:nvSpPr>
      <dsp:spPr>
        <a:xfrm>
          <a:off x="525780" y="280809"/>
          <a:ext cx="7360920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Строковое</a:t>
          </a:r>
          <a:endParaRPr lang="en-US" sz="2900" kern="1200"/>
        </a:p>
      </dsp:txBody>
      <dsp:txXfrm>
        <a:off x="567570" y="322599"/>
        <a:ext cx="7277340" cy="772500"/>
      </dsp:txXfrm>
    </dsp:sp>
    <dsp:sp modelId="{6AF0EBBA-FDAB-D649-8F71-EEDA2678E1A5}">
      <dsp:nvSpPr>
        <dsp:cNvPr id="0" name=""/>
        <dsp:cNvSpPr/>
      </dsp:nvSpPr>
      <dsp:spPr>
        <a:xfrm>
          <a:off x="0" y="2024289"/>
          <a:ext cx="105156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74365-70CE-4B43-AC6E-6C5F8B664E92}">
      <dsp:nvSpPr>
        <dsp:cNvPr id="0" name=""/>
        <dsp:cNvSpPr/>
      </dsp:nvSpPr>
      <dsp:spPr>
        <a:xfrm>
          <a:off x="525780" y="1596249"/>
          <a:ext cx="7360920" cy="8560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Численное</a:t>
          </a:r>
          <a:endParaRPr lang="en-US" sz="2900" kern="1200"/>
        </a:p>
      </dsp:txBody>
      <dsp:txXfrm>
        <a:off x="567570" y="1638039"/>
        <a:ext cx="7277340" cy="772500"/>
      </dsp:txXfrm>
    </dsp:sp>
    <dsp:sp modelId="{EA1E2F15-3812-2645-9AC2-7972E189FD52}">
      <dsp:nvSpPr>
        <dsp:cNvPr id="0" name=""/>
        <dsp:cNvSpPr/>
      </dsp:nvSpPr>
      <dsp:spPr>
        <a:xfrm>
          <a:off x="0" y="3339729"/>
          <a:ext cx="105156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8EF7A-0CBF-1A44-A2E4-57DAB7420D3B}">
      <dsp:nvSpPr>
        <dsp:cNvPr id="0" name=""/>
        <dsp:cNvSpPr/>
      </dsp:nvSpPr>
      <dsp:spPr>
        <a:xfrm>
          <a:off x="525780" y="2911689"/>
          <a:ext cx="7360920" cy="8560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/>
            <a:t>Преобразование к логическому значению</a:t>
          </a:r>
          <a:endParaRPr lang="en-US" sz="2900" kern="1200"/>
        </a:p>
      </dsp:txBody>
      <dsp:txXfrm>
        <a:off x="567570" y="2953479"/>
        <a:ext cx="7277340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E278B-A1DE-1541-83EE-521D29909D84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6970B-D97B-FB48-A831-B9D18815FFDD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/>
            <a:t>Больше/меньше: </a:t>
          </a:r>
          <a:r>
            <a:rPr lang="en-GB" sz="2700" kern="1200"/>
            <a:t>a &gt; b, a &lt; b.</a:t>
          </a:r>
          <a:endParaRPr lang="en-US" sz="2700" kern="1200"/>
        </a:p>
      </dsp:txBody>
      <dsp:txXfrm>
        <a:off x="0" y="0"/>
        <a:ext cx="6900512" cy="1384035"/>
      </dsp:txXfrm>
    </dsp:sp>
    <dsp:sp modelId="{E9AA838D-72A7-8E47-9849-FB19894143C4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3AB58-13F0-7F4B-98C7-0128BCDAAA99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/>
            <a:t>Больше/меньше или равно: </a:t>
          </a:r>
          <a:r>
            <a:rPr lang="en-GB" sz="2700" kern="1200"/>
            <a:t>a &gt;= b, a &lt;= b.</a:t>
          </a:r>
          <a:endParaRPr lang="en-US" sz="2700" kern="1200"/>
        </a:p>
      </dsp:txBody>
      <dsp:txXfrm>
        <a:off x="0" y="1384035"/>
        <a:ext cx="6900512" cy="1384035"/>
      </dsp:txXfrm>
    </dsp:sp>
    <dsp:sp modelId="{32F3A50F-1233-774B-B687-FC44C1682566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A326E-9A94-014F-88BD-88B00AB8C76C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/>
            <a:t>Равно: </a:t>
          </a:r>
          <a:r>
            <a:rPr lang="en-GB" sz="2700" kern="1200"/>
            <a:t>a ==</a:t>
          </a:r>
          <a:r>
            <a:rPr lang="ru-RU" sz="2700" kern="1200"/>
            <a:t>=</a:t>
          </a:r>
          <a:r>
            <a:rPr lang="en-GB" sz="2700" kern="1200"/>
            <a:t> b. </a:t>
          </a:r>
          <a:endParaRPr lang="en-US" sz="2700" kern="1200"/>
        </a:p>
      </dsp:txBody>
      <dsp:txXfrm>
        <a:off x="0" y="2768070"/>
        <a:ext cx="6900512" cy="1384035"/>
      </dsp:txXfrm>
    </dsp:sp>
    <dsp:sp modelId="{E966EC04-E99F-AC4B-BB7A-28A2F6A878AE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CC300-EAFA-C646-B71F-8260CC972931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/>
            <a:t>Не равно. В математике обозначается символом ≠, но в </a:t>
          </a:r>
          <a:r>
            <a:rPr lang="en-GB" sz="2700" kern="1200"/>
            <a:t>JavaScript </a:t>
          </a:r>
          <a:r>
            <a:rPr lang="ru-RU" sz="2700" kern="1200"/>
            <a:t>записывается как </a:t>
          </a:r>
          <a:r>
            <a:rPr lang="en-GB" sz="2700" kern="1200"/>
            <a:t>a !=</a:t>
          </a:r>
          <a:r>
            <a:rPr lang="ru-RU" sz="2700" kern="1200"/>
            <a:t>=</a:t>
          </a:r>
          <a:r>
            <a:rPr lang="en-GB" sz="2700" kern="1200"/>
            <a:t> b.</a:t>
          </a:r>
          <a:endParaRPr lang="en-US" sz="2700" kern="120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488A0-6332-324E-B7CA-EE3D136287A9}" type="datetimeFigureOut">
              <a:rPr lang="en-UA" smtClean="0"/>
              <a:t>17.01.2022</a:t>
            </a:fld>
            <a:endParaRPr lang="en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E8E51-CBE7-A94F-8811-1CF933F8868A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3084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80EA-A9F2-3E43-B7E0-CB4A51703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6A4C1-DAC2-7B4E-8867-915DE7108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5220-BF45-BC4C-8154-CFB69DC1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0C81-22CD-AB44-A123-98FE33F70B10}" type="datetimeFigureOut">
              <a:rPr lang="en-UA" smtClean="0"/>
              <a:t>17.01.2022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6D134-0EA7-F74A-8D62-CA5B014CC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BDECB-F7EF-DA46-B26F-80EC69AA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2F2B-7E35-3045-A80E-CB385574ADE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88590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ABB6-EF7C-C746-9033-7323D9B7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443EA-4325-AA47-A46A-AE0475D0F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41EBD-8A34-1E4E-9E94-3A413E38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0C81-22CD-AB44-A123-98FE33F70B10}" type="datetimeFigureOut">
              <a:rPr lang="en-UA" smtClean="0"/>
              <a:t>17.01.2022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6D1C1-0099-2842-99F6-3D0BCA3A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A5877-C7DC-4949-8237-15705C8C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2F2B-7E35-3045-A80E-CB385574ADE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6235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BF0DE0-C0FF-5E45-A614-5BDA78E06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C30B3-0C31-1D42-AF4B-BFA38A732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06D3E-932B-7B48-B7ED-B5E49A59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0C81-22CD-AB44-A123-98FE33F70B10}" type="datetimeFigureOut">
              <a:rPr lang="en-UA" smtClean="0"/>
              <a:t>17.01.2022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A3EB9-2453-EA49-9B90-32C5AF52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6C2B-681A-6245-A5C0-5E77E52A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2F2B-7E35-3045-A80E-CB385574ADE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99700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266E-4264-8D4D-8D3B-68969B86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AB6B7-9B16-FC48-9807-0C6B331D3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A5A54-F624-E640-9888-1C7D4DF2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0C81-22CD-AB44-A123-98FE33F70B10}" type="datetimeFigureOut">
              <a:rPr lang="en-UA" smtClean="0"/>
              <a:t>17.01.2022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5261E-93EB-5F44-BBAD-C8E6FCDD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23E6E-F1DA-D94D-B6DA-22582755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2F2B-7E35-3045-A80E-CB385574ADE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85033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8CFF-FEA2-3E4C-94D8-CCB7CF90B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D257A-D591-9943-B925-EFA82CD70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C6985-20D7-614B-A1AC-E75DEC92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0C81-22CD-AB44-A123-98FE33F70B10}" type="datetimeFigureOut">
              <a:rPr lang="en-UA" smtClean="0"/>
              <a:t>17.01.2022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00DDA-86CC-704E-BDB9-F7EA0622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8667-7FC4-864C-BFED-3E44AEE7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2F2B-7E35-3045-A80E-CB385574ADE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0713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C3C3-9CF7-534C-9E2A-937014E0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FC59-86C3-0D4C-AE06-881804703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94512-6D31-A24B-8C38-D68E5BF44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91064-5CCC-9C4D-9F2C-F8E7D66E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0C81-22CD-AB44-A123-98FE33F70B10}" type="datetimeFigureOut">
              <a:rPr lang="en-UA" smtClean="0"/>
              <a:t>17.01.2022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A3EA5-A8EB-CD46-A2BB-349A89F3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21FA0-6E54-8140-8C51-555BB17C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2F2B-7E35-3045-A80E-CB385574ADE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2152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296C-A68D-2643-9426-F3B31AB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A6D4D-A98A-F24B-9909-12A271F51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0ED0C-CCFC-AF44-A22C-C9B054933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0AC75-6E21-BD48-BD8B-E961F7025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985BC-82C3-6D42-9A85-88DE37961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AEB00B-E7FD-664B-97AC-396BD20D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0C81-22CD-AB44-A123-98FE33F70B10}" type="datetimeFigureOut">
              <a:rPr lang="en-UA" smtClean="0"/>
              <a:t>17.01.2022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F75E6F-C6BA-9A41-8481-6910A666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8969F-5F7A-164D-8F85-C93CFBF5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2F2B-7E35-3045-A80E-CB385574ADE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56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4111-E3CA-FD40-ABEF-010CB924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4B2E5-8B92-5A45-AC9F-3FD48DF9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0C81-22CD-AB44-A123-98FE33F70B10}" type="datetimeFigureOut">
              <a:rPr lang="en-UA" smtClean="0"/>
              <a:t>17.01.2022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64A9A-756F-3C49-B74A-BE5FF6B1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2A26F-1A8C-1746-8D18-EF040534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2F2B-7E35-3045-A80E-CB385574ADE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63029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C80900-7E59-6740-8B5A-0B9DA0D2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0C81-22CD-AB44-A123-98FE33F70B10}" type="datetimeFigureOut">
              <a:rPr lang="en-UA" smtClean="0"/>
              <a:t>17.01.2022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A3F51-FD1C-6F46-874C-C92672ED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426EE-DE7B-874D-BEB9-1B211CE6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2F2B-7E35-3045-A80E-CB385574ADE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7378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AB3D-441F-F94C-B024-6C0F6BE5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0051B-9401-F741-B126-FC8BDAF9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A406A-F016-8E4B-BE49-B04808524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AEF58-1A7A-E44D-983D-D452843A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0C81-22CD-AB44-A123-98FE33F70B10}" type="datetimeFigureOut">
              <a:rPr lang="en-UA" smtClean="0"/>
              <a:t>17.01.2022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98E00-32A0-BD40-9386-F18CD9F4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0C6EA-EBAC-9347-AD88-14E72AF1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2F2B-7E35-3045-A80E-CB385574ADE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6370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01B4-4268-5549-91A4-09CBBE78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E4D1C-C95C-5542-AFCA-3806569D0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47934-B970-1444-A9CE-6C3242326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BD600-A7B4-274C-AF08-7D0C04A6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0C81-22CD-AB44-A123-98FE33F70B10}" type="datetimeFigureOut">
              <a:rPr lang="en-UA" smtClean="0"/>
              <a:t>17.01.2022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E2B80-ECC5-4D4C-84BB-EEDDA890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9DF01-5E80-1447-84F4-535061A4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2F2B-7E35-3045-A80E-CB385574ADE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0273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6EC6B-6B2F-A945-9D48-A0C4F518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E1624-6CEF-244C-A2F4-FE17069CD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D1B84-42B7-F343-A591-E43BF855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E0C81-22CD-AB44-A123-98FE33F70B10}" type="datetimeFigureOut">
              <a:rPr lang="en-UA" smtClean="0"/>
              <a:t>17.01.2022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C1C3A-BF20-0042-A430-EB6332994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6233C-4D9B-6A4C-9730-658183DBA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2F2B-7E35-3045-A80E-CB385574ADE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95065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Numb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E380B-C6F3-CA4E-A063-9F43A799A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53" y="1418897"/>
            <a:ext cx="10691648" cy="475806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String - </a:t>
            </a:r>
            <a:r>
              <a:rPr lang="ru-RU" sz="2000" dirty="0">
                <a:latin typeface="+mj-lt"/>
              </a:rPr>
              <a:t>строка (записывается в скобочках </a:t>
            </a:r>
            <a:r>
              <a:rPr lang="en-US" sz="2000" dirty="0">
                <a:latin typeface="+mj-lt"/>
              </a:rPr>
              <a:t>“…”</a:t>
            </a:r>
            <a:r>
              <a:rPr lang="ru-RU" sz="2000" dirty="0">
                <a:latin typeface="+mj-lt"/>
              </a:rPr>
              <a:t>)</a:t>
            </a:r>
            <a:endParaRPr lang="en-GB" sz="2000" dirty="0">
              <a:latin typeface="+mj-lt"/>
            </a:endParaRPr>
          </a:p>
          <a:p>
            <a:r>
              <a:rPr lang="en-GB" dirty="0"/>
              <a:t>Number - </a:t>
            </a:r>
            <a:r>
              <a:rPr lang="ru-RU" sz="2000" dirty="0">
                <a:latin typeface="+mj-lt"/>
              </a:rPr>
              <a:t>число </a:t>
            </a:r>
            <a:r>
              <a:rPr lang="en-GB" sz="2000" dirty="0">
                <a:latin typeface="+mj-lt"/>
              </a:rPr>
              <a:t>(-+ Infinity, </a:t>
            </a:r>
            <a:r>
              <a:rPr lang="en-GB" sz="2000" dirty="0" err="1">
                <a:latin typeface="+mj-lt"/>
              </a:rPr>
              <a:t>NaN</a:t>
            </a:r>
            <a:r>
              <a:rPr lang="en-GB" sz="2000" dirty="0">
                <a:latin typeface="+mj-lt"/>
              </a:rPr>
              <a:t>)</a:t>
            </a:r>
            <a:endParaRPr lang="ru-RU" sz="2000" dirty="0">
              <a:latin typeface="+mj-lt"/>
            </a:endParaRPr>
          </a:p>
          <a:p>
            <a:r>
              <a:rPr lang="en-US" dirty="0"/>
              <a:t>Boolean </a:t>
            </a:r>
            <a:r>
              <a:rPr lang="en-US" sz="2000" dirty="0">
                <a:latin typeface="+mj-lt"/>
              </a:rPr>
              <a:t>- </a:t>
            </a:r>
            <a:r>
              <a:rPr lang="ru-RU" sz="2000" dirty="0" err="1">
                <a:latin typeface="+mj-lt"/>
              </a:rPr>
              <a:t>Булевый</a:t>
            </a:r>
            <a:r>
              <a:rPr lang="ru-RU" sz="2000" dirty="0">
                <a:latin typeface="+mj-lt"/>
              </a:rPr>
              <a:t> тип представляет логическую сущность и имеет два значения: </a:t>
            </a:r>
            <a:r>
              <a:rPr lang="en-GB" sz="2000" dirty="0">
                <a:latin typeface="+mj-lt"/>
              </a:rPr>
              <a:t>true (</a:t>
            </a:r>
            <a:r>
              <a:rPr lang="ru-RU" sz="2000" dirty="0">
                <a:latin typeface="+mj-lt"/>
              </a:rPr>
              <a:t>истина) и </a:t>
            </a:r>
            <a:r>
              <a:rPr lang="en-GB" sz="2000" dirty="0">
                <a:latin typeface="+mj-lt"/>
              </a:rPr>
              <a:t>false (</a:t>
            </a:r>
            <a:r>
              <a:rPr lang="ru-RU" sz="2000" dirty="0">
                <a:latin typeface="+mj-lt"/>
              </a:rPr>
              <a:t>ложь)</a:t>
            </a:r>
            <a:endParaRPr lang="en-UA" sz="2000" dirty="0">
              <a:latin typeface="+mj-lt"/>
            </a:endParaRPr>
          </a:p>
          <a:p>
            <a:r>
              <a:rPr lang="en-US" dirty="0"/>
              <a:t>null -  </a:t>
            </a:r>
            <a:r>
              <a:rPr lang="ru-RU" sz="2000" dirty="0">
                <a:latin typeface="+mj-lt"/>
              </a:rPr>
              <a:t>собственно литерал </a:t>
            </a:r>
            <a:r>
              <a:rPr lang="en-US" sz="2000" dirty="0">
                <a:latin typeface="+mj-lt"/>
              </a:rPr>
              <a:t>null. </a:t>
            </a:r>
            <a:r>
              <a:rPr lang="ru-RU" sz="2000" dirty="0">
                <a:latin typeface="+mj-lt"/>
              </a:rPr>
              <a:t>Часто присутствует в местах где ожидается объект, но подходящего объекта нет.</a:t>
            </a:r>
          </a:p>
          <a:p>
            <a:r>
              <a:rPr lang="en-US" dirty="0"/>
              <a:t>undefined</a:t>
            </a:r>
            <a:r>
              <a:rPr lang="en-US" sz="2000" dirty="0">
                <a:latin typeface="+mj-lt"/>
              </a:rPr>
              <a:t> - </a:t>
            </a:r>
            <a:r>
              <a:rPr lang="ru-RU" sz="2000" dirty="0">
                <a:latin typeface="+mj-lt"/>
              </a:rPr>
              <a:t>Переменная, которой не было присвоено значение, будет иметь значение </a:t>
            </a:r>
            <a:r>
              <a:rPr lang="en-GB" sz="2000" dirty="0">
                <a:latin typeface="+mj-lt"/>
              </a:rPr>
              <a:t>undefined.</a:t>
            </a:r>
          </a:p>
          <a:p>
            <a:r>
              <a:rPr lang="en-GB" dirty="0"/>
              <a:t>Symbol -</a:t>
            </a:r>
            <a:r>
              <a:rPr lang="ru-RU" dirty="0"/>
              <a:t> </a:t>
            </a:r>
            <a:r>
              <a:rPr lang="ru-RU" sz="2000" dirty="0">
                <a:latin typeface="+mj-lt"/>
              </a:rPr>
              <a:t>Символы являются нововведением </a:t>
            </a:r>
            <a:r>
              <a:rPr lang="en-GB" sz="2000" dirty="0">
                <a:latin typeface="+mj-lt"/>
              </a:rPr>
              <a:t>JavaScript </a:t>
            </a:r>
            <a:r>
              <a:rPr lang="ru-RU" sz="2000" dirty="0">
                <a:latin typeface="+mj-lt"/>
              </a:rPr>
              <a:t>начиная с </a:t>
            </a:r>
            <a:r>
              <a:rPr lang="en-GB" sz="2000" dirty="0">
                <a:latin typeface="+mj-lt"/>
              </a:rPr>
              <a:t>ECMAScript 2015. </a:t>
            </a:r>
            <a:r>
              <a:rPr lang="ru-RU" sz="2000" dirty="0">
                <a:latin typeface="+mj-lt"/>
              </a:rPr>
              <a:t>Символ — это </a:t>
            </a:r>
            <a:r>
              <a:rPr lang="ru-RU" sz="2000" b="1" dirty="0">
                <a:latin typeface="+mj-lt"/>
              </a:rPr>
              <a:t>уникальное</a:t>
            </a:r>
            <a:r>
              <a:rPr lang="ru-RU" sz="2000" dirty="0">
                <a:latin typeface="+mj-lt"/>
              </a:rPr>
              <a:t> и </a:t>
            </a:r>
            <a:r>
              <a:rPr lang="ru-RU" sz="2000" b="1" dirty="0" err="1">
                <a:latin typeface="+mj-lt"/>
              </a:rPr>
              <a:t>иммутабельное</a:t>
            </a:r>
            <a:r>
              <a:rPr lang="ru-RU" sz="2000" dirty="0">
                <a:latin typeface="+mj-lt"/>
              </a:rPr>
              <a:t> примитивное значение, которое может быть использовано как ключ для свойства объекта (смотрите ниже).</a:t>
            </a:r>
            <a:endParaRPr lang="en-GB" sz="2000" dirty="0">
              <a:latin typeface="+mj-lt"/>
            </a:endParaRPr>
          </a:p>
          <a:p>
            <a:r>
              <a:rPr lang="en-GB" dirty="0"/>
              <a:t> </a:t>
            </a:r>
            <a:r>
              <a:rPr lang="en-GB" dirty="0" err="1"/>
              <a:t>BigInt</a:t>
            </a:r>
            <a:r>
              <a:rPr lang="en-GB" dirty="0"/>
              <a:t> - </a:t>
            </a:r>
            <a:r>
              <a:rPr lang="ru-RU" sz="2000" dirty="0">
                <a:latin typeface="+mj-lt"/>
              </a:rPr>
              <a:t>является встроенным объектом, который предоставляет способ представления целых чисел, которые больше 2 </a:t>
            </a:r>
            <a:r>
              <a:rPr lang="ru-RU" sz="2000" baseline="30000" dirty="0">
                <a:latin typeface="+mj-lt"/>
              </a:rPr>
              <a:t>53</a:t>
            </a:r>
            <a:r>
              <a:rPr lang="ru-RU" sz="2000" dirty="0">
                <a:latin typeface="+mj-lt"/>
              </a:rPr>
              <a:t>, что является наибольшим числом, которое </a:t>
            </a:r>
            <a:r>
              <a:rPr lang="en-GB" sz="2000" dirty="0">
                <a:latin typeface="+mj-lt"/>
              </a:rPr>
              <a:t>JavaScript </a:t>
            </a:r>
            <a:r>
              <a:rPr lang="ru-RU" sz="2000" dirty="0">
                <a:latin typeface="+mj-lt"/>
              </a:rPr>
              <a:t>может надёжно представить с помощью </a:t>
            </a:r>
            <a:r>
              <a:rPr lang="en-GB" sz="2000" u="sng" dirty="0">
                <a:latin typeface="+mj-lt"/>
                <a:hlinkClick r:id="rId2" tooltip="JavaScript-объект Number - это объект-оболочка, позволяющий работать с числовыми значениями.  Объект Number создаётся с помощью конструктора Number ().  Номер объекта типа примитива создаётся с помощью функции Number ()."/>
              </a:rPr>
              <a:t>Number</a:t>
            </a:r>
            <a:r>
              <a:rPr lang="en-GB" sz="2000" dirty="0">
                <a:latin typeface="+mj-lt"/>
              </a:rPr>
              <a:t> </a:t>
            </a:r>
            <a:r>
              <a:rPr lang="ru-RU" sz="2000" dirty="0">
                <a:latin typeface="+mj-lt"/>
              </a:rPr>
              <a:t>примитива.</a:t>
            </a:r>
            <a:endParaRPr lang="en-US" sz="2000" dirty="0">
              <a:latin typeface="+mj-lt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2A58B4-0E19-0048-A44A-51B5742A4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Типы данных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28178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0F50-1D3F-C64D-AD29-1D5DACCA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Взаимодействие: </a:t>
            </a:r>
            <a:r>
              <a:rPr lang="en-GB" b="1" dirty="0"/>
              <a:t>alert, prompt, confirm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9EB71-6322-B749-83A5-255C8880C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</a:t>
            </a:r>
            <a:r>
              <a:rPr lang="en-UA" b="1" dirty="0"/>
              <a:t>lert</a:t>
            </a:r>
            <a:br>
              <a:rPr lang="en-UA" dirty="0"/>
            </a:br>
            <a:r>
              <a:rPr lang="en-UA" dirty="0"/>
              <a:t>Example: </a:t>
            </a:r>
            <a:r>
              <a:rPr lang="en-GB" dirty="0"/>
              <a:t>alert("Hello world");</a:t>
            </a:r>
            <a:endParaRPr lang="en-UA" dirty="0"/>
          </a:p>
          <a:p>
            <a:r>
              <a:rPr lang="en-GB" b="1" dirty="0"/>
              <a:t>p</a:t>
            </a:r>
            <a:r>
              <a:rPr lang="en-UA" b="1" dirty="0"/>
              <a:t>rompt</a:t>
            </a:r>
            <a:br>
              <a:rPr lang="en-UA" dirty="0"/>
            </a:br>
            <a:r>
              <a:rPr lang="en-UA" dirty="0"/>
              <a:t>Example: </a:t>
            </a:r>
            <a:r>
              <a:rPr lang="en-GB" dirty="0"/>
              <a:t>let name = prompt("</a:t>
            </a:r>
            <a:r>
              <a:rPr lang="ru-RU" dirty="0"/>
              <a:t>Как тебя зовут?</a:t>
            </a:r>
            <a:r>
              <a:rPr lang="en-GB" dirty="0"/>
              <a:t> "</a:t>
            </a:r>
            <a:r>
              <a:rPr lang="ru-RU" dirty="0"/>
              <a:t>);</a:t>
            </a:r>
            <a:br>
              <a:rPr lang="ru-RU" dirty="0"/>
            </a:br>
            <a:r>
              <a:rPr lang="ru-RU" dirty="0"/>
              <a:t>Результат строка или </a:t>
            </a:r>
            <a:r>
              <a:rPr lang="en-US" dirty="0"/>
              <a:t>null</a:t>
            </a:r>
            <a:endParaRPr lang="en-GB" dirty="0"/>
          </a:p>
          <a:p>
            <a:r>
              <a:rPr lang="en-GB" b="1" dirty="0"/>
              <a:t>confirm</a:t>
            </a:r>
            <a:br>
              <a:rPr lang="en-GB" b="1" dirty="0"/>
            </a:br>
            <a:r>
              <a:rPr lang="en-GB" dirty="0"/>
              <a:t>Example: let </a:t>
            </a:r>
            <a:r>
              <a:rPr lang="en-GB" dirty="0" err="1"/>
              <a:t>isStudent</a:t>
            </a:r>
            <a:r>
              <a:rPr lang="en-GB" dirty="0"/>
              <a:t> = confirm("</a:t>
            </a:r>
            <a:r>
              <a:rPr lang="ru-RU" dirty="0"/>
              <a:t>Ты студент?</a:t>
            </a:r>
            <a:r>
              <a:rPr lang="en-GB" dirty="0"/>
              <a:t>");</a:t>
            </a:r>
            <a:br>
              <a:rPr lang="en-GB" dirty="0"/>
            </a:br>
            <a:r>
              <a:rPr lang="ru-RU" dirty="0"/>
              <a:t>Результат </a:t>
            </a:r>
            <a:r>
              <a:rPr lang="en-US" dirty="0"/>
              <a:t>true </a:t>
            </a:r>
            <a:r>
              <a:rPr lang="ru-RU" dirty="0"/>
              <a:t>или </a:t>
            </a:r>
            <a:r>
              <a:rPr lang="en-US" dirty="0"/>
              <a:t>false</a:t>
            </a:r>
            <a:endParaRPr lang="en-UA" b="1" dirty="0"/>
          </a:p>
        </p:txBody>
      </p:sp>
    </p:spTree>
    <p:extLst>
      <p:ext uri="{BB962C8B-B14F-4D97-AF65-F5344CB8AC3E}">
        <p14:creationId xmlns:p14="http://schemas.microsoft.com/office/powerpoint/2010/main" val="255216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14865-B5CC-9546-94AB-FAA81D56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4000"/>
              <a:t>Базовые операторы</a:t>
            </a:r>
            <a:endParaRPr lang="en-UA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3F22-6B08-C64E-B7A4-05CA9E430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ru-RU" sz="2200" dirty="0"/>
              <a:t>Сложение +,</a:t>
            </a:r>
          </a:p>
          <a:p>
            <a:r>
              <a:rPr lang="ru-RU" sz="2200" dirty="0"/>
              <a:t>Вычитание -,</a:t>
            </a:r>
          </a:p>
          <a:p>
            <a:r>
              <a:rPr lang="ru-RU" sz="2200" dirty="0"/>
              <a:t>Умножение *,</a:t>
            </a:r>
          </a:p>
          <a:p>
            <a:r>
              <a:rPr lang="ru-RU" sz="2200" dirty="0"/>
              <a:t>Деление /,</a:t>
            </a:r>
          </a:p>
          <a:p>
            <a:r>
              <a:rPr lang="ru-RU" sz="2200" dirty="0"/>
              <a:t>Взятие остатка от деления %,</a:t>
            </a:r>
          </a:p>
          <a:p>
            <a:r>
              <a:rPr lang="ru-RU" sz="2200" dirty="0"/>
              <a:t>Возведение в степень **.</a:t>
            </a:r>
          </a:p>
          <a:p>
            <a:pPr marL="0" indent="0">
              <a:buNone/>
            </a:pPr>
            <a:endParaRPr lang="en-UA" sz="2200" dirty="0"/>
          </a:p>
        </p:txBody>
      </p:sp>
    </p:spTree>
    <p:extLst>
      <p:ext uri="{BB962C8B-B14F-4D97-AF65-F5344CB8AC3E}">
        <p14:creationId xmlns:p14="http://schemas.microsoft.com/office/powerpoint/2010/main" val="71841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C544848-FBC6-45F1-8B34-8E415D4571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65F82-BFD1-F944-9869-1135D896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/>
              <a:t>Преобразование примитивов</a:t>
            </a:r>
            <a:endParaRPr lang="en-UA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0561297A-B579-4E4C-B5CA-EBEDDA1634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0777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579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769EA-18B6-6048-BC0F-B9CA2073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ru-RU" sz="3400" dirty="0"/>
              <a:t>Операторы сравнения</a:t>
            </a:r>
            <a:br>
              <a:rPr lang="ru-RU" sz="3400" dirty="0"/>
            </a:br>
            <a:br>
              <a:rPr lang="ru-RU" sz="3400" dirty="0"/>
            </a:br>
            <a:r>
              <a:rPr lang="ru-RU" sz="1800" dirty="0">
                <a:latin typeface="+mn-lt"/>
              </a:rPr>
              <a:t>Все операторы сравнения возвращают значение логического типа:</a:t>
            </a:r>
            <a:br>
              <a:rPr lang="ru-RU" sz="1800" dirty="0">
                <a:latin typeface="+mn-lt"/>
              </a:rPr>
            </a:br>
            <a:r>
              <a:rPr lang="en-GB" sz="1800" dirty="0">
                <a:latin typeface="+mn-lt"/>
              </a:rPr>
              <a:t>true –</a:t>
            </a:r>
            <a:r>
              <a:rPr lang="ru-RU" sz="1800" dirty="0">
                <a:latin typeface="+mn-lt"/>
              </a:rPr>
              <a:t> истина</a:t>
            </a:r>
            <a:br>
              <a:rPr lang="ru-RU" sz="1800" dirty="0">
                <a:latin typeface="+mn-lt"/>
              </a:rPr>
            </a:br>
            <a:r>
              <a:rPr lang="en-GB" sz="1800" dirty="0">
                <a:latin typeface="+mn-lt"/>
              </a:rPr>
              <a:t>false –</a:t>
            </a:r>
            <a:r>
              <a:rPr lang="ru-RU" sz="1800" dirty="0">
                <a:latin typeface="+mn-lt"/>
              </a:rPr>
              <a:t>ложь</a:t>
            </a:r>
            <a:br>
              <a:rPr lang="ru-RU" sz="1800" dirty="0">
                <a:latin typeface="+mn-lt"/>
              </a:rPr>
            </a:br>
            <a:endParaRPr lang="en-UA" sz="1800" dirty="0">
              <a:latin typeface="+mn-lt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48F0DE-12A7-4F76-851C-B757D6FDCC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5233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881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26306-A199-644F-AE00-8DB08B8C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Условия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32EE42-35C7-904A-AF25-A2F1A63BB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4827" y="1675227"/>
            <a:ext cx="832234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5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17C7-3C82-0C42-B722-643EF683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61B93-019D-FE44-B98D-1E398F64A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||</a:t>
            </a:r>
            <a:r>
              <a:rPr lang="ru-RU" dirty="0"/>
              <a:t>(или) – находит первое истинное значение</a:t>
            </a:r>
            <a:br>
              <a:rPr lang="en-US" dirty="0"/>
            </a:br>
            <a:endParaRPr lang="en-US" dirty="0"/>
          </a:p>
          <a:p>
            <a:pPr marL="914400" lvl="2" indent="0">
              <a:buNone/>
            </a:pPr>
            <a:r>
              <a:rPr lang="en-GB" sz="2800" b="1" dirty="0"/>
              <a:t>let result = value1 || value2 || value3;</a:t>
            </a:r>
            <a:br>
              <a:rPr lang="en-GB" sz="2800" dirty="0"/>
            </a:br>
            <a:endParaRPr lang="ru-RU" sz="2800" dirty="0"/>
          </a:p>
          <a:p>
            <a:r>
              <a:rPr lang="en-US" dirty="0"/>
              <a:t>&amp;&amp; (</a:t>
            </a:r>
            <a:r>
              <a:rPr lang="ru-RU" dirty="0"/>
              <a:t>и</a:t>
            </a:r>
            <a:r>
              <a:rPr lang="en-US" dirty="0"/>
              <a:t>)</a:t>
            </a:r>
            <a:r>
              <a:rPr lang="ru-RU" dirty="0"/>
              <a:t> – находит первое ложное значение</a:t>
            </a:r>
            <a:br>
              <a:rPr lang="en-US" dirty="0"/>
            </a:br>
            <a:br>
              <a:rPr lang="ru-RU" dirty="0"/>
            </a:br>
            <a:r>
              <a:rPr lang="ru-RU" dirty="0"/>
              <a:t>	</a:t>
            </a:r>
            <a:r>
              <a:rPr lang="en-US" b="1" dirty="0"/>
              <a:t>let </a:t>
            </a:r>
            <a:r>
              <a:rPr lang="en-GB" b="1" dirty="0"/>
              <a:t>result = value1 &amp;&amp; value2 &amp;&amp; value3;</a:t>
            </a:r>
            <a:br>
              <a:rPr lang="en-GB" b="1" dirty="0"/>
            </a:br>
            <a:endParaRPr lang="ru-RU" b="1" dirty="0"/>
          </a:p>
          <a:p>
            <a:r>
              <a:rPr lang="ru-RU" dirty="0"/>
              <a:t>! (не) - Оператор принимает один аргумент и выполняет следующие действия: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Сначала приводит аргумент к логическому типу </a:t>
            </a:r>
            <a:r>
              <a:rPr lang="en-GB" dirty="0"/>
              <a:t>true/false.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Затем возвращает противоположное значение.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let </a:t>
            </a:r>
            <a:r>
              <a:rPr lang="en-GB" b="1" dirty="0"/>
              <a:t>result = !value;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0875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4394</TotalTime>
  <Words>379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Типы данных</vt:lpstr>
      <vt:lpstr>Взаимодействие: alert, prompt, confirm</vt:lpstr>
      <vt:lpstr>Базовые операторы</vt:lpstr>
      <vt:lpstr>Преобразование примитивов</vt:lpstr>
      <vt:lpstr>Операторы сравнения  Все операторы сравнения возвращают значение логического типа: true – истина false –ложь </vt:lpstr>
      <vt:lpstr>Условия</vt:lpstr>
      <vt:lpstr>Логические операторы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Ruslan Shlinchak</dc:creator>
  <cp:lastModifiedBy>Ruslan Shlinchak</cp:lastModifiedBy>
  <cp:revision>12</cp:revision>
  <dcterms:created xsi:type="dcterms:W3CDTF">2022-01-10T09:13:49Z</dcterms:created>
  <dcterms:modified xsi:type="dcterms:W3CDTF">2022-01-18T09:41:07Z</dcterms:modified>
</cp:coreProperties>
</file>