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9" r:id="rId5"/>
    <p:sldId id="261" r:id="rId6"/>
    <p:sldId id="260" r:id="rId7"/>
    <p:sldId id="262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68">
          <p15:clr>
            <a:srgbClr val="A4A3A4"/>
          </p15:clr>
        </p15:guide>
        <p15:guide id="3" orient="horz" pos="960">
          <p15:clr>
            <a:srgbClr val="A4A3A4"/>
          </p15:clr>
        </p15:guide>
        <p15:guide id="4" orient="horz" pos="3552">
          <p15:clr>
            <a:srgbClr val="A4A3A4"/>
          </p15:clr>
        </p15:guide>
        <p15:guide id="5" pos="3839">
          <p15:clr>
            <a:srgbClr val="A4A3A4"/>
          </p15:clr>
        </p15:guide>
        <p15:guide id="6" pos="383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5DA"/>
    <a:srgbClr val="F4E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99B23B-EC83-4686-B30A-512413B5E67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6" autoAdjust="0"/>
    <p:restoredTop sz="95918"/>
  </p:normalViewPr>
  <p:slideViewPr>
    <p:cSldViewPr showGuides="1">
      <p:cViewPr varScale="1">
        <p:scale>
          <a:sx n="118" d="100"/>
          <a:sy n="118" d="100"/>
        </p:scale>
        <p:origin x="1240" y="200"/>
      </p:cViewPr>
      <p:guideLst>
        <p:guide orient="horz" pos="2160"/>
        <p:guide orient="horz" pos="768"/>
        <p:guide orient="horz" pos="960"/>
        <p:guide orient="horz" pos="3552"/>
        <p:guide pos="3839"/>
        <p:guide pos="383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3C597-9529-4595-8E7B-C053B717D3ED}" type="datetimeFigureOut">
              <a:rPr lang="en-US"/>
              <a:t>6/26/19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7F01D-F330-4DE8-8489-955F0EA1285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740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D3386-16AC-4D91-A41B-AF9CCB0119F8}" type="datetimeFigureOut">
              <a:rPr lang="en-US"/>
              <a:t>6/26/19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838201"/>
            <a:ext cx="5486400" cy="308770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85850-248D-483E-B288-1E3AA79B6AD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087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838200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85850-248D-483E-B288-1E3AA79B6A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5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312025" y="0"/>
            <a:ext cx="4876800" cy="4914653"/>
            <a:chOff x="4267201" y="-1"/>
            <a:chExt cx="4876800" cy="4914653"/>
          </a:xfrm>
        </p:grpSpPr>
        <p:grpSp>
          <p:nvGrpSpPr>
            <p:cNvPr id="8" name="Group 7"/>
            <p:cNvGrpSpPr/>
            <p:nvPr/>
          </p:nvGrpSpPr>
          <p:grpSpPr>
            <a:xfrm flipV="1">
              <a:off x="4267201" y="-1"/>
              <a:ext cx="4876800" cy="4914653"/>
              <a:chOff x="6842079" y="4572000"/>
              <a:chExt cx="2268393" cy="2286000"/>
            </a:xfrm>
          </p:grpSpPr>
          <p:sp>
            <p:nvSpPr>
              <p:cNvPr id="29" name="Freeform 6"/>
              <p:cNvSpPr>
                <a:spLocks/>
              </p:cNvSpPr>
              <p:nvPr/>
            </p:nvSpPr>
            <p:spPr bwMode="auto">
              <a:xfrm>
                <a:off x="6842079" y="5769289"/>
                <a:ext cx="1608123" cy="1088711"/>
              </a:xfrm>
              <a:custGeom>
                <a:avLst/>
                <a:gdLst>
                  <a:gd name="T0" fmla="*/ 1096 w 1096"/>
                  <a:gd name="T1" fmla="*/ 0 h 742"/>
                  <a:gd name="T2" fmla="*/ 688 w 1096"/>
                  <a:gd name="T3" fmla="*/ 742 h 742"/>
                  <a:gd name="T4" fmla="*/ 0 w 1096"/>
                  <a:gd name="T5" fmla="*/ 742 h 742"/>
                  <a:gd name="T6" fmla="*/ 1096 w 1096"/>
                  <a:gd name="T7" fmla="*/ 0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96" h="742">
                    <a:moveTo>
                      <a:pt x="1096" y="0"/>
                    </a:moveTo>
                    <a:lnTo>
                      <a:pt x="688" y="742"/>
                    </a:lnTo>
                    <a:lnTo>
                      <a:pt x="0" y="742"/>
                    </a:lnTo>
                    <a:lnTo>
                      <a:pt x="109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" name="Freeform 7"/>
              <p:cNvSpPr>
                <a:spLocks/>
              </p:cNvSpPr>
              <p:nvPr/>
            </p:nvSpPr>
            <p:spPr bwMode="auto">
              <a:xfrm>
                <a:off x="7851558" y="5314436"/>
                <a:ext cx="1258914" cy="1543564"/>
              </a:xfrm>
              <a:custGeom>
                <a:avLst/>
                <a:gdLst>
                  <a:gd name="T0" fmla="*/ 0 w 858"/>
                  <a:gd name="T1" fmla="*/ 1052 h 1052"/>
                  <a:gd name="T2" fmla="*/ 408 w 858"/>
                  <a:gd name="T3" fmla="*/ 310 h 1052"/>
                  <a:gd name="T4" fmla="*/ 858 w 858"/>
                  <a:gd name="T5" fmla="*/ 0 h 1052"/>
                  <a:gd name="T6" fmla="*/ 858 w 858"/>
                  <a:gd name="T7" fmla="*/ 1052 h 1052"/>
                  <a:gd name="T8" fmla="*/ 0 w 858"/>
                  <a:gd name="T9" fmla="*/ 1052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8" h="1052">
                    <a:moveTo>
                      <a:pt x="0" y="1052"/>
                    </a:moveTo>
                    <a:lnTo>
                      <a:pt x="408" y="310"/>
                    </a:lnTo>
                    <a:lnTo>
                      <a:pt x="858" y="0"/>
                    </a:lnTo>
                    <a:lnTo>
                      <a:pt x="858" y="1052"/>
                    </a:lnTo>
                    <a:lnTo>
                      <a:pt x="0" y="105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1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" name="Freeform 8"/>
              <p:cNvSpPr>
                <a:spLocks/>
              </p:cNvSpPr>
              <p:nvPr/>
            </p:nvSpPr>
            <p:spPr bwMode="auto">
              <a:xfrm>
                <a:off x="8450202" y="4572000"/>
                <a:ext cx="660270" cy="1197289"/>
              </a:xfrm>
              <a:custGeom>
                <a:avLst/>
                <a:gdLst>
                  <a:gd name="T0" fmla="*/ 0 w 450"/>
                  <a:gd name="T1" fmla="*/ 816 h 816"/>
                  <a:gd name="T2" fmla="*/ 450 w 450"/>
                  <a:gd name="T3" fmla="*/ 0 h 816"/>
                  <a:gd name="T4" fmla="*/ 450 w 450"/>
                  <a:gd name="T5" fmla="*/ 506 h 816"/>
                  <a:gd name="T6" fmla="*/ 0 w 450"/>
                  <a:gd name="T7" fmla="*/ 816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0" h="816">
                    <a:moveTo>
                      <a:pt x="0" y="816"/>
                    </a:moveTo>
                    <a:lnTo>
                      <a:pt x="450" y="0"/>
                    </a:lnTo>
                    <a:lnTo>
                      <a:pt x="450" y="506"/>
                    </a:lnTo>
                    <a:lnTo>
                      <a:pt x="0" y="816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2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562726" y="490537"/>
              <a:ext cx="2254250" cy="633413"/>
              <a:chOff x="6562726" y="490537"/>
              <a:chExt cx="2254250" cy="633413"/>
            </a:xfrm>
          </p:grpSpPr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6562726" y="490537"/>
                <a:ext cx="622300" cy="633413"/>
              </a:xfrm>
              <a:prstGeom prst="ellipse">
                <a:avLst/>
              </a:prstGeom>
              <a:solidFill>
                <a:srgbClr val="00B2A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white">
              <a:xfrm>
                <a:off x="6681788" y="658813"/>
                <a:ext cx="382588" cy="301625"/>
              </a:xfrm>
              <a:custGeom>
                <a:avLst/>
                <a:gdLst>
                  <a:gd name="T0" fmla="*/ 79 w 86"/>
                  <a:gd name="T1" fmla="*/ 0 h 67"/>
                  <a:gd name="T2" fmla="*/ 60 w 86"/>
                  <a:gd name="T3" fmla="*/ 0 h 67"/>
                  <a:gd name="T4" fmla="*/ 54 w 86"/>
                  <a:gd name="T5" fmla="*/ 3 h 67"/>
                  <a:gd name="T6" fmla="*/ 18 w 86"/>
                  <a:gd name="T7" fmla="*/ 67 h 67"/>
                  <a:gd name="T8" fmla="*/ 34 w 86"/>
                  <a:gd name="T9" fmla="*/ 67 h 67"/>
                  <a:gd name="T10" fmla="*/ 43 w 86"/>
                  <a:gd name="T11" fmla="*/ 50 h 67"/>
                  <a:gd name="T12" fmla="*/ 52 w 86"/>
                  <a:gd name="T13" fmla="*/ 67 h 67"/>
                  <a:gd name="T14" fmla="*/ 68 w 86"/>
                  <a:gd name="T15" fmla="*/ 67 h 67"/>
                  <a:gd name="T16" fmla="*/ 51 w 86"/>
                  <a:gd name="T17" fmla="*/ 36 h 67"/>
                  <a:gd name="T18" fmla="*/ 63 w 86"/>
                  <a:gd name="T19" fmla="*/ 13 h 67"/>
                  <a:gd name="T20" fmla="*/ 72 w 86"/>
                  <a:gd name="T21" fmla="*/ 13 h 67"/>
                  <a:gd name="T22" fmla="*/ 72 w 86"/>
                  <a:gd name="T23" fmla="*/ 67 h 67"/>
                  <a:gd name="T24" fmla="*/ 86 w 86"/>
                  <a:gd name="T25" fmla="*/ 67 h 67"/>
                  <a:gd name="T26" fmla="*/ 86 w 86"/>
                  <a:gd name="T27" fmla="*/ 7 h 67"/>
                  <a:gd name="T28" fmla="*/ 79 w 86"/>
                  <a:gd name="T29" fmla="*/ 0 h 67"/>
                  <a:gd name="T30" fmla="*/ 32 w 86"/>
                  <a:gd name="T31" fmla="*/ 30 h 67"/>
                  <a:gd name="T32" fmla="*/ 39 w 86"/>
                  <a:gd name="T33" fmla="*/ 16 h 67"/>
                  <a:gd name="T34" fmla="*/ 32 w 86"/>
                  <a:gd name="T35" fmla="*/ 3 h 67"/>
                  <a:gd name="T36" fmla="*/ 26 w 86"/>
                  <a:gd name="T37" fmla="*/ 0 h 67"/>
                  <a:gd name="T38" fmla="*/ 7 w 86"/>
                  <a:gd name="T39" fmla="*/ 0 h 67"/>
                  <a:gd name="T40" fmla="*/ 0 w 86"/>
                  <a:gd name="T41" fmla="*/ 7 h 67"/>
                  <a:gd name="T42" fmla="*/ 0 w 86"/>
                  <a:gd name="T43" fmla="*/ 67 h 67"/>
                  <a:gd name="T44" fmla="*/ 14 w 86"/>
                  <a:gd name="T45" fmla="*/ 67 h 67"/>
                  <a:gd name="T46" fmla="*/ 14 w 86"/>
                  <a:gd name="T47" fmla="*/ 13 h 67"/>
                  <a:gd name="T48" fmla="*/ 23 w 86"/>
                  <a:gd name="T49" fmla="*/ 13 h 67"/>
                  <a:gd name="T50" fmla="*/ 32 w 86"/>
                  <a:gd name="T51" fmla="*/ 3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67">
                    <a:moveTo>
                      <a:pt x="79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7" y="0"/>
                      <a:pt x="55" y="1"/>
                      <a:pt x="54" y="3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68" y="67"/>
                      <a:pt x="68" y="67"/>
                      <a:pt x="68" y="67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72" y="13"/>
                      <a:pt x="72" y="13"/>
                      <a:pt x="72" y="13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86" y="67"/>
                      <a:pt x="86" y="67"/>
                      <a:pt x="86" y="67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3"/>
                      <a:pt x="83" y="0"/>
                      <a:pt x="79" y="0"/>
                    </a:cubicBezTo>
                    <a:close/>
                    <a:moveTo>
                      <a:pt x="32" y="30"/>
                    </a:moveTo>
                    <a:cubicBezTo>
                      <a:pt x="39" y="16"/>
                      <a:pt x="39" y="16"/>
                      <a:pt x="39" y="16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1"/>
                      <a:pt x="29" y="0"/>
                      <a:pt x="2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23" y="13"/>
                      <a:pt x="23" y="13"/>
                      <a:pt x="23" y="13"/>
                    </a:cubicBezTo>
                    <a:lnTo>
                      <a:pt x="32" y="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" name="Freeform 7"/>
              <p:cNvSpPr>
                <a:spLocks noEditPoints="1"/>
              </p:cNvSpPr>
              <p:nvPr/>
            </p:nvSpPr>
            <p:spPr bwMode="auto">
              <a:xfrm>
                <a:off x="7335838" y="793750"/>
                <a:ext cx="36513" cy="225425"/>
              </a:xfrm>
              <a:custGeom>
                <a:avLst/>
                <a:gdLst>
                  <a:gd name="T0" fmla="*/ 4 w 8"/>
                  <a:gd name="T1" fmla="*/ 9 h 50"/>
                  <a:gd name="T2" fmla="*/ 0 w 8"/>
                  <a:gd name="T3" fmla="*/ 4 h 50"/>
                  <a:gd name="T4" fmla="*/ 4 w 8"/>
                  <a:gd name="T5" fmla="*/ 0 h 50"/>
                  <a:gd name="T6" fmla="*/ 8 w 8"/>
                  <a:gd name="T7" fmla="*/ 4 h 50"/>
                  <a:gd name="T8" fmla="*/ 4 w 8"/>
                  <a:gd name="T9" fmla="*/ 9 h 50"/>
                  <a:gd name="T10" fmla="*/ 1 w 8"/>
                  <a:gd name="T11" fmla="*/ 50 h 50"/>
                  <a:gd name="T12" fmla="*/ 1 w 8"/>
                  <a:gd name="T13" fmla="*/ 16 h 50"/>
                  <a:gd name="T14" fmla="*/ 7 w 8"/>
                  <a:gd name="T15" fmla="*/ 16 h 50"/>
                  <a:gd name="T16" fmla="*/ 7 w 8"/>
                  <a:gd name="T17" fmla="*/ 50 h 50"/>
                  <a:gd name="T18" fmla="*/ 1 w 8"/>
                  <a:gd name="T1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50">
                    <a:moveTo>
                      <a:pt x="4" y="9"/>
                    </a:move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7"/>
                      <a:pt x="7" y="9"/>
                      <a:pt x="4" y="9"/>
                    </a:cubicBezTo>
                    <a:close/>
                    <a:moveTo>
                      <a:pt x="1" y="50"/>
                    </a:moveTo>
                    <a:cubicBezTo>
                      <a:pt x="1" y="16"/>
                      <a:pt x="1" y="16"/>
                      <a:pt x="1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50"/>
                      <a:pt x="7" y="50"/>
                      <a:pt x="7" y="50"/>
                    </a:cubicBezTo>
                    <a:lnTo>
                      <a:pt x="1" y="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7412038" y="862013"/>
                <a:ext cx="128588" cy="157163"/>
              </a:xfrm>
              <a:custGeom>
                <a:avLst/>
                <a:gdLst>
                  <a:gd name="T0" fmla="*/ 22 w 29"/>
                  <a:gd name="T1" fmla="*/ 35 h 35"/>
                  <a:gd name="T2" fmla="*/ 22 w 29"/>
                  <a:gd name="T3" fmla="*/ 12 h 35"/>
                  <a:gd name="T4" fmla="*/ 17 w 29"/>
                  <a:gd name="T5" fmla="*/ 6 h 35"/>
                  <a:gd name="T6" fmla="*/ 7 w 29"/>
                  <a:gd name="T7" fmla="*/ 11 h 35"/>
                  <a:gd name="T8" fmla="*/ 7 w 29"/>
                  <a:gd name="T9" fmla="*/ 35 h 35"/>
                  <a:gd name="T10" fmla="*/ 0 w 29"/>
                  <a:gd name="T11" fmla="*/ 35 h 35"/>
                  <a:gd name="T12" fmla="*/ 0 w 29"/>
                  <a:gd name="T13" fmla="*/ 1 h 35"/>
                  <a:gd name="T14" fmla="*/ 6 w 29"/>
                  <a:gd name="T15" fmla="*/ 1 h 35"/>
                  <a:gd name="T16" fmla="*/ 6 w 29"/>
                  <a:gd name="T17" fmla="*/ 6 h 35"/>
                  <a:gd name="T18" fmla="*/ 19 w 29"/>
                  <a:gd name="T19" fmla="*/ 0 h 35"/>
                  <a:gd name="T20" fmla="*/ 29 w 29"/>
                  <a:gd name="T21" fmla="*/ 10 h 35"/>
                  <a:gd name="T22" fmla="*/ 29 w 29"/>
                  <a:gd name="T23" fmla="*/ 35 h 35"/>
                  <a:gd name="T24" fmla="*/ 22 w 29"/>
                  <a:gd name="T2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35">
                    <a:moveTo>
                      <a:pt x="22" y="35"/>
                    </a:move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8"/>
                      <a:pt x="21" y="6"/>
                      <a:pt x="17" y="6"/>
                    </a:cubicBezTo>
                    <a:cubicBezTo>
                      <a:pt x="14" y="6"/>
                      <a:pt x="10" y="8"/>
                      <a:pt x="7" y="1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10" y="3"/>
                      <a:pt x="14" y="0"/>
                      <a:pt x="19" y="0"/>
                    </a:cubicBezTo>
                    <a:cubicBezTo>
                      <a:pt x="25" y="0"/>
                      <a:pt x="29" y="4"/>
                      <a:pt x="29" y="10"/>
                    </a:cubicBezTo>
                    <a:cubicBezTo>
                      <a:pt x="29" y="35"/>
                      <a:pt x="29" y="35"/>
                      <a:pt x="29" y="35"/>
                    </a:cubicBezTo>
                    <a:lnTo>
                      <a:pt x="22" y="3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7567613" y="815975"/>
                <a:ext cx="93663" cy="207963"/>
              </a:xfrm>
              <a:custGeom>
                <a:avLst/>
                <a:gdLst>
                  <a:gd name="T0" fmla="*/ 16 w 21"/>
                  <a:gd name="T1" fmla="*/ 46 h 46"/>
                  <a:gd name="T2" fmla="*/ 5 w 21"/>
                  <a:gd name="T3" fmla="*/ 37 h 46"/>
                  <a:gd name="T4" fmla="*/ 5 w 21"/>
                  <a:gd name="T5" fmla="*/ 16 h 46"/>
                  <a:gd name="T6" fmla="*/ 0 w 21"/>
                  <a:gd name="T7" fmla="*/ 16 h 46"/>
                  <a:gd name="T8" fmla="*/ 0 w 21"/>
                  <a:gd name="T9" fmla="*/ 11 h 46"/>
                  <a:gd name="T10" fmla="*/ 5 w 21"/>
                  <a:gd name="T11" fmla="*/ 11 h 46"/>
                  <a:gd name="T12" fmla="*/ 5 w 21"/>
                  <a:gd name="T13" fmla="*/ 0 h 46"/>
                  <a:gd name="T14" fmla="*/ 12 w 21"/>
                  <a:gd name="T15" fmla="*/ 0 h 46"/>
                  <a:gd name="T16" fmla="*/ 12 w 21"/>
                  <a:gd name="T17" fmla="*/ 11 h 46"/>
                  <a:gd name="T18" fmla="*/ 20 w 21"/>
                  <a:gd name="T19" fmla="*/ 11 h 46"/>
                  <a:gd name="T20" fmla="*/ 20 w 21"/>
                  <a:gd name="T21" fmla="*/ 16 h 46"/>
                  <a:gd name="T22" fmla="*/ 12 w 21"/>
                  <a:gd name="T23" fmla="*/ 16 h 46"/>
                  <a:gd name="T24" fmla="*/ 12 w 21"/>
                  <a:gd name="T25" fmla="*/ 36 h 46"/>
                  <a:gd name="T26" fmla="*/ 17 w 21"/>
                  <a:gd name="T27" fmla="*/ 40 h 46"/>
                  <a:gd name="T28" fmla="*/ 20 w 21"/>
                  <a:gd name="T29" fmla="*/ 40 h 46"/>
                  <a:gd name="T30" fmla="*/ 21 w 21"/>
                  <a:gd name="T31" fmla="*/ 45 h 46"/>
                  <a:gd name="T32" fmla="*/ 16 w 21"/>
                  <a:gd name="T3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46">
                    <a:moveTo>
                      <a:pt x="16" y="46"/>
                    </a:moveTo>
                    <a:cubicBezTo>
                      <a:pt x="9" y="46"/>
                      <a:pt x="5" y="44"/>
                      <a:pt x="5" y="3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8"/>
                      <a:pt x="13" y="40"/>
                      <a:pt x="17" y="40"/>
                    </a:cubicBezTo>
                    <a:cubicBezTo>
                      <a:pt x="18" y="40"/>
                      <a:pt x="19" y="40"/>
                      <a:pt x="20" y="40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0" y="46"/>
                      <a:pt x="18" y="46"/>
                      <a:pt x="16" y="4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8247063" y="815975"/>
                <a:ext cx="98425" cy="207963"/>
              </a:xfrm>
              <a:custGeom>
                <a:avLst/>
                <a:gdLst>
                  <a:gd name="T0" fmla="*/ 16 w 22"/>
                  <a:gd name="T1" fmla="*/ 46 h 46"/>
                  <a:gd name="T2" fmla="*/ 6 w 22"/>
                  <a:gd name="T3" fmla="*/ 37 h 46"/>
                  <a:gd name="T4" fmla="*/ 6 w 22"/>
                  <a:gd name="T5" fmla="*/ 16 h 46"/>
                  <a:gd name="T6" fmla="*/ 0 w 22"/>
                  <a:gd name="T7" fmla="*/ 16 h 46"/>
                  <a:gd name="T8" fmla="*/ 0 w 22"/>
                  <a:gd name="T9" fmla="*/ 11 h 46"/>
                  <a:gd name="T10" fmla="*/ 6 w 22"/>
                  <a:gd name="T11" fmla="*/ 11 h 46"/>
                  <a:gd name="T12" fmla="*/ 6 w 22"/>
                  <a:gd name="T13" fmla="*/ 0 h 46"/>
                  <a:gd name="T14" fmla="*/ 12 w 22"/>
                  <a:gd name="T15" fmla="*/ 0 h 46"/>
                  <a:gd name="T16" fmla="*/ 12 w 22"/>
                  <a:gd name="T17" fmla="*/ 11 h 46"/>
                  <a:gd name="T18" fmla="*/ 21 w 22"/>
                  <a:gd name="T19" fmla="*/ 11 h 46"/>
                  <a:gd name="T20" fmla="*/ 21 w 22"/>
                  <a:gd name="T21" fmla="*/ 16 h 46"/>
                  <a:gd name="T22" fmla="*/ 12 w 22"/>
                  <a:gd name="T23" fmla="*/ 16 h 46"/>
                  <a:gd name="T24" fmla="*/ 12 w 22"/>
                  <a:gd name="T25" fmla="*/ 36 h 46"/>
                  <a:gd name="T26" fmla="*/ 17 w 22"/>
                  <a:gd name="T27" fmla="*/ 40 h 46"/>
                  <a:gd name="T28" fmla="*/ 21 w 22"/>
                  <a:gd name="T29" fmla="*/ 40 h 46"/>
                  <a:gd name="T30" fmla="*/ 22 w 22"/>
                  <a:gd name="T31" fmla="*/ 45 h 46"/>
                  <a:gd name="T32" fmla="*/ 16 w 22"/>
                  <a:gd name="T3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46">
                    <a:moveTo>
                      <a:pt x="16" y="46"/>
                    </a:moveTo>
                    <a:cubicBezTo>
                      <a:pt x="10" y="46"/>
                      <a:pt x="6" y="44"/>
                      <a:pt x="6" y="3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8"/>
                      <a:pt x="14" y="40"/>
                      <a:pt x="17" y="40"/>
                    </a:cubicBezTo>
                    <a:cubicBezTo>
                      <a:pt x="18" y="40"/>
                      <a:pt x="20" y="40"/>
                      <a:pt x="21" y="40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1" y="46"/>
                      <a:pt x="18" y="46"/>
                      <a:pt x="16" y="4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6" name="Freeform 11"/>
              <p:cNvSpPr>
                <a:spLocks noEditPoints="1"/>
              </p:cNvSpPr>
              <p:nvPr/>
            </p:nvSpPr>
            <p:spPr bwMode="auto">
              <a:xfrm>
                <a:off x="7678738" y="862013"/>
                <a:ext cx="133350" cy="161925"/>
              </a:xfrm>
              <a:custGeom>
                <a:avLst/>
                <a:gdLst>
                  <a:gd name="T0" fmla="*/ 30 w 30"/>
                  <a:gd name="T1" fmla="*/ 19 h 36"/>
                  <a:gd name="T2" fmla="*/ 6 w 30"/>
                  <a:gd name="T3" fmla="*/ 19 h 36"/>
                  <a:gd name="T4" fmla="*/ 16 w 30"/>
                  <a:gd name="T5" fmla="*/ 30 h 36"/>
                  <a:gd name="T6" fmla="*/ 29 w 30"/>
                  <a:gd name="T7" fmla="*/ 26 h 36"/>
                  <a:gd name="T8" fmla="*/ 30 w 30"/>
                  <a:gd name="T9" fmla="*/ 31 h 36"/>
                  <a:gd name="T10" fmla="*/ 16 w 30"/>
                  <a:gd name="T11" fmla="*/ 36 h 36"/>
                  <a:gd name="T12" fmla="*/ 0 w 30"/>
                  <a:gd name="T13" fmla="*/ 18 h 36"/>
                  <a:gd name="T14" fmla="*/ 15 w 30"/>
                  <a:gd name="T15" fmla="*/ 0 h 36"/>
                  <a:gd name="T16" fmla="*/ 30 w 30"/>
                  <a:gd name="T17" fmla="*/ 17 h 36"/>
                  <a:gd name="T18" fmla="*/ 30 w 30"/>
                  <a:gd name="T19" fmla="*/ 19 h 36"/>
                  <a:gd name="T20" fmla="*/ 15 w 30"/>
                  <a:gd name="T21" fmla="*/ 5 h 36"/>
                  <a:gd name="T22" fmla="*/ 6 w 30"/>
                  <a:gd name="T23" fmla="*/ 14 h 36"/>
                  <a:gd name="T24" fmla="*/ 23 w 30"/>
                  <a:gd name="T25" fmla="*/ 14 h 36"/>
                  <a:gd name="T26" fmla="*/ 15 w 30"/>
                  <a:gd name="T27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36">
                    <a:moveTo>
                      <a:pt x="30" y="19"/>
                    </a:moveTo>
                    <a:cubicBezTo>
                      <a:pt x="6" y="19"/>
                      <a:pt x="6" y="19"/>
                      <a:pt x="6" y="19"/>
                    </a:cubicBezTo>
                    <a:cubicBezTo>
                      <a:pt x="6" y="27"/>
                      <a:pt x="10" y="30"/>
                      <a:pt x="16" y="30"/>
                    </a:cubicBezTo>
                    <a:cubicBezTo>
                      <a:pt x="21" y="30"/>
                      <a:pt x="25" y="29"/>
                      <a:pt x="29" y="26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6" y="34"/>
                      <a:pt x="22" y="36"/>
                      <a:pt x="16" y="36"/>
                    </a:cubicBezTo>
                    <a:cubicBezTo>
                      <a:pt x="7" y="36"/>
                      <a:pt x="0" y="31"/>
                      <a:pt x="0" y="18"/>
                    </a:cubicBezTo>
                    <a:cubicBezTo>
                      <a:pt x="0" y="7"/>
                      <a:pt x="6" y="0"/>
                      <a:pt x="15" y="0"/>
                    </a:cubicBezTo>
                    <a:cubicBezTo>
                      <a:pt x="25" y="0"/>
                      <a:pt x="30" y="8"/>
                      <a:pt x="30" y="17"/>
                    </a:cubicBezTo>
                    <a:cubicBezTo>
                      <a:pt x="30" y="18"/>
                      <a:pt x="30" y="18"/>
                      <a:pt x="30" y="19"/>
                    </a:cubicBezTo>
                    <a:close/>
                    <a:moveTo>
                      <a:pt x="15" y="5"/>
                    </a:moveTo>
                    <a:cubicBezTo>
                      <a:pt x="11" y="5"/>
                      <a:pt x="8" y="8"/>
                      <a:pt x="6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8"/>
                      <a:pt x="20" y="5"/>
                      <a:pt x="15" y="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" name="Freeform 12"/>
              <p:cNvSpPr>
                <a:spLocks noEditPoints="1"/>
              </p:cNvSpPr>
              <p:nvPr/>
            </p:nvSpPr>
            <p:spPr bwMode="auto">
              <a:xfrm>
                <a:off x="7829551" y="862013"/>
                <a:ext cx="150813" cy="220663"/>
              </a:xfrm>
              <a:custGeom>
                <a:avLst/>
                <a:gdLst>
                  <a:gd name="T0" fmla="*/ 33 w 34"/>
                  <a:gd name="T1" fmla="*/ 0 h 49"/>
                  <a:gd name="T2" fmla="*/ 34 w 34"/>
                  <a:gd name="T3" fmla="*/ 6 h 49"/>
                  <a:gd name="T4" fmla="*/ 28 w 34"/>
                  <a:gd name="T5" fmla="*/ 6 h 49"/>
                  <a:gd name="T6" fmla="*/ 29 w 34"/>
                  <a:gd name="T7" fmla="*/ 12 h 49"/>
                  <a:gd name="T8" fmla="*/ 16 w 34"/>
                  <a:gd name="T9" fmla="*/ 24 h 49"/>
                  <a:gd name="T10" fmla="*/ 13 w 34"/>
                  <a:gd name="T11" fmla="*/ 24 h 49"/>
                  <a:gd name="T12" fmla="*/ 11 w 34"/>
                  <a:gd name="T13" fmla="*/ 26 h 49"/>
                  <a:gd name="T14" fmla="*/ 19 w 34"/>
                  <a:gd name="T15" fmla="*/ 28 h 49"/>
                  <a:gd name="T16" fmla="*/ 21 w 34"/>
                  <a:gd name="T17" fmla="*/ 29 h 49"/>
                  <a:gd name="T18" fmla="*/ 33 w 34"/>
                  <a:gd name="T19" fmla="*/ 38 h 49"/>
                  <a:gd name="T20" fmla="*/ 16 w 34"/>
                  <a:gd name="T21" fmla="*/ 49 h 49"/>
                  <a:gd name="T22" fmla="*/ 0 w 34"/>
                  <a:gd name="T23" fmla="*/ 40 h 49"/>
                  <a:gd name="T24" fmla="*/ 7 w 34"/>
                  <a:gd name="T25" fmla="*/ 31 h 49"/>
                  <a:gd name="T26" fmla="*/ 5 w 34"/>
                  <a:gd name="T27" fmla="*/ 27 h 49"/>
                  <a:gd name="T28" fmla="*/ 9 w 34"/>
                  <a:gd name="T29" fmla="*/ 22 h 49"/>
                  <a:gd name="T30" fmla="*/ 2 w 34"/>
                  <a:gd name="T31" fmla="*/ 12 h 49"/>
                  <a:gd name="T32" fmla="*/ 15 w 34"/>
                  <a:gd name="T33" fmla="*/ 0 h 49"/>
                  <a:gd name="T34" fmla="*/ 24 w 34"/>
                  <a:gd name="T35" fmla="*/ 3 h 49"/>
                  <a:gd name="T36" fmla="*/ 33 w 34"/>
                  <a:gd name="T37" fmla="*/ 0 h 49"/>
                  <a:gd name="T38" fmla="*/ 6 w 34"/>
                  <a:gd name="T39" fmla="*/ 39 h 49"/>
                  <a:gd name="T40" fmla="*/ 16 w 34"/>
                  <a:gd name="T41" fmla="*/ 44 h 49"/>
                  <a:gd name="T42" fmla="*/ 27 w 34"/>
                  <a:gd name="T43" fmla="*/ 39 h 49"/>
                  <a:gd name="T44" fmla="*/ 20 w 34"/>
                  <a:gd name="T45" fmla="*/ 34 h 49"/>
                  <a:gd name="T46" fmla="*/ 16 w 34"/>
                  <a:gd name="T47" fmla="*/ 33 h 49"/>
                  <a:gd name="T48" fmla="*/ 12 w 34"/>
                  <a:gd name="T49" fmla="*/ 33 h 49"/>
                  <a:gd name="T50" fmla="*/ 6 w 34"/>
                  <a:gd name="T51" fmla="*/ 39 h 49"/>
                  <a:gd name="T52" fmla="*/ 15 w 34"/>
                  <a:gd name="T53" fmla="*/ 5 h 49"/>
                  <a:gd name="T54" fmla="*/ 8 w 34"/>
                  <a:gd name="T55" fmla="*/ 12 h 49"/>
                  <a:gd name="T56" fmla="*/ 15 w 34"/>
                  <a:gd name="T57" fmla="*/ 19 h 49"/>
                  <a:gd name="T58" fmla="*/ 23 w 34"/>
                  <a:gd name="T59" fmla="*/ 12 h 49"/>
                  <a:gd name="T60" fmla="*/ 15 w 34"/>
                  <a:gd name="T61" fmla="*/ 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4" h="49">
                    <a:moveTo>
                      <a:pt x="33" y="0"/>
                    </a:moveTo>
                    <a:cubicBezTo>
                      <a:pt x="34" y="6"/>
                      <a:pt x="34" y="6"/>
                      <a:pt x="34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8"/>
                      <a:pt x="29" y="10"/>
                      <a:pt x="29" y="12"/>
                    </a:cubicBezTo>
                    <a:cubicBezTo>
                      <a:pt x="29" y="19"/>
                      <a:pt x="23" y="24"/>
                      <a:pt x="16" y="24"/>
                    </a:cubicBezTo>
                    <a:cubicBezTo>
                      <a:pt x="15" y="24"/>
                      <a:pt x="14" y="24"/>
                      <a:pt x="13" y="24"/>
                    </a:cubicBezTo>
                    <a:cubicBezTo>
                      <a:pt x="12" y="24"/>
                      <a:pt x="11" y="25"/>
                      <a:pt x="11" y="26"/>
                    </a:cubicBezTo>
                    <a:cubicBezTo>
                      <a:pt x="11" y="27"/>
                      <a:pt x="12" y="27"/>
                      <a:pt x="19" y="28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8" y="30"/>
                      <a:pt x="33" y="32"/>
                      <a:pt x="33" y="38"/>
                    </a:cubicBezTo>
                    <a:cubicBezTo>
                      <a:pt x="33" y="45"/>
                      <a:pt x="25" y="49"/>
                      <a:pt x="16" y="49"/>
                    </a:cubicBezTo>
                    <a:cubicBezTo>
                      <a:pt x="7" y="49"/>
                      <a:pt x="0" y="46"/>
                      <a:pt x="0" y="40"/>
                    </a:cubicBezTo>
                    <a:cubicBezTo>
                      <a:pt x="0" y="36"/>
                      <a:pt x="2" y="33"/>
                      <a:pt x="7" y="31"/>
                    </a:cubicBezTo>
                    <a:cubicBezTo>
                      <a:pt x="6" y="30"/>
                      <a:pt x="5" y="28"/>
                      <a:pt x="5" y="27"/>
                    </a:cubicBezTo>
                    <a:cubicBezTo>
                      <a:pt x="5" y="25"/>
                      <a:pt x="6" y="24"/>
                      <a:pt x="9" y="22"/>
                    </a:cubicBezTo>
                    <a:cubicBezTo>
                      <a:pt x="5" y="20"/>
                      <a:pt x="2" y="17"/>
                      <a:pt x="2" y="12"/>
                    </a:cubicBezTo>
                    <a:cubicBezTo>
                      <a:pt x="2" y="4"/>
                      <a:pt x="8" y="0"/>
                      <a:pt x="15" y="0"/>
                    </a:cubicBezTo>
                    <a:cubicBezTo>
                      <a:pt x="19" y="0"/>
                      <a:pt x="22" y="1"/>
                      <a:pt x="24" y="3"/>
                    </a:cubicBezTo>
                    <a:lnTo>
                      <a:pt x="33" y="0"/>
                    </a:lnTo>
                    <a:close/>
                    <a:moveTo>
                      <a:pt x="6" y="39"/>
                    </a:moveTo>
                    <a:cubicBezTo>
                      <a:pt x="6" y="42"/>
                      <a:pt x="10" y="44"/>
                      <a:pt x="16" y="44"/>
                    </a:cubicBezTo>
                    <a:cubicBezTo>
                      <a:pt x="23" y="44"/>
                      <a:pt x="27" y="42"/>
                      <a:pt x="27" y="39"/>
                    </a:cubicBezTo>
                    <a:cubicBezTo>
                      <a:pt x="27" y="37"/>
                      <a:pt x="25" y="35"/>
                      <a:pt x="20" y="34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4" y="33"/>
                      <a:pt x="13" y="33"/>
                      <a:pt x="12" y="33"/>
                    </a:cubicBezTo>
                    <a:cubicBezTo>
                      <a:pt x="8" y="35"/>
                      <a:pt x="6" y="37"/>
                      <a:pt x="6" y="39"/>
                    </a:cubicBezTo>
                    <a:close/>
                    <a:moveTo>
                      <a:pt x="15" y="5"/>
                    </a:moveTo>
                    <a:cubicBezTo>
                      <a:pt x="11" y="5"/>
                      <a:pt x="8" y="8"/>
                      <a:pt x="8" y="12"/>
                    </a:cubicBezTo>
                    <a:cubicBezTo>
                      <a:pt x="8" y="16"/>
                      <a:pt x="11" y="19"/>
                      <a:pt x="15" y="19"/>
                    </a:cubicBezTo>
                    <a:cubicBezTo>
                      <a:pt x="20" y="19"/>
                      <a:pt x="23" y="16"/>
                      <a:pt x="23" y="12"/>
                    </a:cubicBezTo>
                    <a:cubicBezTo>
                      <a:pt x="23" y="8"/>
                      <a:pt x="20" y="5"/>
                      <a:pt x="15" y="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8002588" y="862013"/>
                <a:ext cx="88900" cy="157163"/>
              </a:xfrm>
              <a:custGeom>
                <a:avLst/>
                <a:gdLst>
                  <a:gd name="T0" fmla="*/ 7 w 20"/>
                  <a:gd name="T1" fmla="*/ 15 h 35"/>
                  <a:gd name="T2" fmla="*/ 7 w 20"/>
                  <a:gd name="T3" fmla="*/ 35 h 35"/>
                  <a:gd name="T4" fmla="*/ 0 w 20"/>
                  <a:gd name="T5" fmla="*/ 35 h 35"/>
                  <a:gd name="T6" fmla="*/ 0 w 20"/>
                  <a:gd name="T7" fmla="*/ 1 h 35"/>
                  <a:gd name="T8" fmla="*/ 5 w 20"/>
                  <a:gd name="T9" fmla="*/ 1 h 35"/>
                  <a:gd name="T10" fmla="*/ 7 w 20"/>
                  <a:gd name="T11" fmla="*/ 8 h 35"/>
                  <a:gd name="T12" fmla="*/ 19 w 20"/>
                  <a:gd name="T13" fmla="*/ 0 h 35"/>
                  <a:gd name="T14" fmla="*/ 20 w 20"/>
                  <a:gd name="T15" fmla="*/ 6 h 35"/>
                  <a:gd name="T16" fmla="*/ 7 w 20"/>
                  <a:gd name="T17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5">
                    <a:moveTo>
                      <a:pt x="7" y="15"/>
                    </a:moveTo>
                    <a:cubicBezTo>
                      <a:pt x="7" y="35"/>
                      <a:pt x="7" y="35"/>
                      <a:pt x="7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9" y="4"/>
                      <a:pt x="13" y="0"/>
                      <a:pt x="19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4" y="6"/>
                      <a:pt x="9" y="10"/>
                      <a:pt x="7" y="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9" name="Freeform 14"/>
              <p:cNvSpPr>
                <a:spLocks noEditPoints="1"/>
              </p:cNvSpPr>
              <p:nvPr/>
            </p:nvSpPr>
            <p:spPr bwMode="auto">
              <a:xfrm>
                <a:off x="8096251" y="862013"/>
                <a:ext cx="123825" cy="161925"/>
              </a:xfrm>
              <a:custGeom>
                <a:avLst/>
                <a:gdLst>
                  <a:gd name="T0" fmla="*/ 23 w 28"/>
                  <a:gd name="T1" fmla="*/ 35 h 36"/>
                  <a:gd name="T2" fmla="*/ 22 w 28"/>
                  <a:gd name="T3" fmla="*/ 31 h 36"/>
                  <a:gd name="T4" fmla="*/ 10 w 28"/>
                  <a:gd name="T5" fmla="*/ 36 h 36"/>
                  <a:gd name="T6" fmla="*/ 0 w 28"/>
                  <a:gd name="T7" fmla="*/ 26 h 36"/>
                  <a:gd name="T8" fmla="*/ 22 w 28"/>
                  <a:gd name="T9" fmla="*/ 13 h 36"/>
                  <a:gd name="T10" fmla="*/ 22 w 28"/>
                  <a:gd name="T11" fmla="*/ 11 h 36"/>
                  <a:gd name="T12" fmla="*/ 15 w 28"/>
                  <a:gd name="T13" fmla="*/ 5 h 36"/>
                  <a:gd name="T14" fmla="*/ 3 w 28"/>
                  <a:gd name="T15" fmla="*/ 8 h 36"/>
                  <a:gd name="T16" fmla="*/ 2 w 28"/>
                  <a:gd name="T17" fmla="*/ 3 h 36"/>
                  <a:gd name="T18" fmla="*/ 16 w 28"/>
                  <a:gd name="T19" fmla="*/ 0 h 36"/>
                  <a:gd name="T20" fmla="*/ 28 w 28"/>
                  <a:gd name="T21" fmla="*/ 11 h 36"/>
                  <a:gd name="T22" fmla="*/ 28 w 28"/>
                  <a:gd name="T23" fmla="*/ 35 h 36"/>
                  <a:gd name="T24" fmla="*/ 23 w 28"/>
                  <a:gd name="T25" fmla="*/ 35 h 36"/>
                  <a:gd name="T26" fmla="*/ 22 w 28"/>
                  <a:gd name="T27" fmla="*/ 18 h 36"/>
                  <a:gd name="T28" fmla="*/ 6 w 28"/>
                  <a:gd name="T29" fmla="*/ 26 h 36"/>
                  <a:gd name="T30" fmla="*/ 12 w 28"/>
                  <a:gd name="T31" fmla="*/ 31 h 36"/>
                  <a:gd name="T32" fmla="*/ 22 w 28"/>
                  <a:gd name="T33" fmla="*/ 26 h 36"/>
                  <a:gd name="T34" fmla="*/ 22 w 28"/>
                  <a:gd name="T35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36">
                    <a:moveTo>
                      <a:pt x="23" y="35"/>
                    </a:moveTo>
                    <a:cubicBezTo>
                      <a:pt x="22" y="31"/>
                      <a:pt x="22" y="31"/>
                      <a:pt x="22" y="31"/>
                    </a:cubicBezTo>
                    <a:cubicBezTo>
                      <a:pt x="20" y="33"/>
                      <a:pt x="16" y="36"/>
                      <a:pt x="10" y="36"/>
                    </a:cubicBezTo>
                    <a:cubicBezTo>
                      <a:pt x="4" y="36"/>
                      <a:pt x="0" y="32"/>
                      <a:pt x="0" y="26"/>
                    </a:cubicBezTo>
                    <a:cubicBezTo>
                      <a:pt x="0" y="18"/>
                      <a:pt x="7" y="14"/>
                      <a:pt x="22" y="13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7"/>
                      <a:pt x="19" y="5"/>
                      <a:pt x="15" y="5"/>
                    </a:cubicBezTo>
                    <a:cubicBezTo>
                      <a:pt x="11" y="5"/>
                      <a:pt x="7" y="7"/>
                      <a:pt x="3" y="8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7" y="1"/>
                      <a:pt x="10" y="0"/>
                      <a:pt x="16" y="0"/>
                    </a:cubicBezTo>
                    <a:cubicBezTo>
                      <a:pt x="24" y="0"/>
                      <a:pt x="28" y="3"/>
                      <a:pt x="28" y="11"/>
                    </a:cubicBezTo>
                    <a:cubicBezTo>
                      <a:pt x="28" y="35"/>
                      <a:pt x="28" y="35"/>
                      <a:pt x="28" y="35"/>
                    </a:cubicBezTo>
                    <a:lnTo>
                      <a:pt x="23" y="35"/>
                    </a:lnTo>
                    <a:close/>
                    <a:moveTo>
                      <a:pt x="22" y="18"/>
                    </a:moveTo>
                    <a:cubicBezTo>
                      <a:pt x="9" y="19"/>
                      <a:pt x="6" y="22"/>
                      <a:pt x="6" y="26"/>
                    </a:cubicBezTo>
                    <a:cubicBezTo>
                      <a:pt x="6" y="29"/>
                      <a:pt x="8" y="31"/>
                      <a:pt x="12" y="31"/>
                    </a:cubicBezTo>
                    <a:cubicBezTo>
                      <a:pt x="15" y="31"/>
                      <a:pt x="19" y="29"/>
                      <a:pt x="22" y="26"/>
                    </a:cubicBez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0" name="Freeform 15"/>
              <p:cNvSpPr>
                <a:spLocks noEditPoints="1"/>
              </p:cNvSpPr>
              <p:nvPr/>
            </p:nvSpPr>
            <p:spPr bwMode="auto">
              <a:xfrm>
                <a:off x="8358188" y="862013"/>
                <a:ext cx="133350" cy="161925"/>
              </a:xfrm>
              <a:custGeom>
                <a:avLst/>
                <a:gdLst>
                  <a:gd name="T0" fmla="*/ 30 w 30"/>
                  <a:gd name="T1" fmla="*/ 19 h 36"/>
                  <a:gd name="T2" fmla="*/ 7 w 30"/>
                  <a:gd name="T3" fmla="*/ 19 h 36"/>
                  <a:gd name="T4" fmla="*/ 17 w 30"/>
                  <a:gd name="T5" fmla="*/ 30 h 36"/>
                  <a:gd name="T6" fmla="*/ 29 w 30"/>
                  <a:gd name="T7" fmla="*/ 26 h 36"/>
                  <a:gd name="T8" fmla="*/ 30 w 30"/>
                  <a:gd name="T9" fmla="*/ 31 h 36"/>
                  <a:gd name="T10" fmla="*/ 16 w 30"/>
                  <a:gd name="T11" fmla="*/ 36 h 36"/>
                  <a:gd name="T12" fmla="*/ 0 w 30"/>
                  <a:gd name="T13" fmla="*/ 18 h 36"/>
                  <a:gd name="T14" fmla="*/ 16 w 30"/>
                  <a:gd name="T15" fmla="*/ 0 h 36"/>
                  <a:gd name="T16" fmla="*/ 30 w 30"/>
                  <a:gd name="T17" fmla="*/ 17 h 36"/>
                  <a:gd name="T18" fmla="*/ 30 w 30"/>
                  <a:gd name="T19" fmla="*/ 19 h 36"/>
                  <a:gd name="T20" fmla="*/ 16 w 30"/>
                  <a:gd name="T21" fmla="*/ 5 h 36"/>
                  <a:gd name="T22" fmla="*/ 7 w 30"/>
                  <a:gd name="T23" fmla="*/ 14 h 36"/>
                  <a:gd name="T24" fmla="*/ 24 w 30"/>
                  <a:gd name="T25" fmla="*/ 14 h 36"/>
                  <a:gd name="T26" fmla="*/ 16 w 30"/>
                  <a:gd name="T27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36">
                    <a:moveTo>
                      <a:pt x="30" y="19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7" y="27"/>
                      <a:pt x="11" y="30"/>
                      <a:pt x="17" y="30"/>
                    </a:cubicBezTo>
                    <a:cubicBezTo>
                      <a:pt x="22" y="30"/>
                      <a:pt x="26" y="29"/>
                      <a:pt x="29" y="26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7" y="34"/>
                      <a:pt x="22" y="36"/>
                      <a:pt x="16" y="36"/>
                    </a:cubicBezTo>
                    <a:cubicBezTo>
                      <a:pt x="7" y="36"/>
                      <a:pt x="0" y="31"/>
                      <a:pt x="0" y="18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6" y="0"/>
                      <a:pt x="30" y="8"/>
                      <a:pt x="30" y="17"/>
                    </a:cubicBezTo>
                    <a:cubicBezTo>
                      <a:pt x="30" y="18"/>
                      <a:pt x="30" y="18"/>
                      <a:pt x="30" y="19"/>
                    </a:cubicBezTo>
                    <a:close/>
                    <a:moveTo>
                      <a:pt x="16" y="5"/>
                    </a:moveTo>
                    <a:cubicBezTo>
                      <a:pt x="12" y="5"/>
                      <a:pt x="8" y="8"/>
                      <a:pt x="7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3" y="8"/>
                      <a:pt x="21" y="5"/>
                      <a:pt x="16" y="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16"/>
              <p:cNvSpPr>
                <a:spLocks noEditPoints="1"/>
              </p:cNvSpPr>
              <p:nvPr/>
            </p:nvSpPr>
            <p:spPr bwMode="auto">
              <a:xfrm>
                <a:off x="8518526" y="788988"/>
                <a:ext cx="138113" cy="234950"/>
              </a:xfrm>
              <a:custGeom>
                <a:avLst/>
                <a:gdLst>
                  <a:gd name="T0" fmla="*/ 26 w 31"/>
                  <a:gd name="T1" fmla="*/ 51 h 52"/>
                  <a:gd name="T2" fmla="*/ 25 w 31"/>
                  <a:gd name="T3" fmla="*/ 46 h 52"/>
                  <a:gd name="T4" fmla="*/ 14 w 31"/>
                  <a:gd name="T5" fmla="*/ 52 h 52"/>
                  <a:gd name="T6" fmla="*/ 0 w 31"/>
                  <a:gd name="T7" fmla="*/ 35 h 52"/>
                  <a:gd name="T8" fmla="*/ 16 w 31"/>
                  <a:gd name="T9" fmla="*/ 16 h 52"/>
                  <a:gd name="T10" fmla="*/ 24 w 31"/>
                  <a:gd name="T11" fmla="*/ 18 h 52"/>
                  <a:gd name="T12" fmla="*/ 24 w 31"/>
                  <a:gd name="T13" fmla="*/ 0 h 52"/>
                  <a:gd name="T14" fmla="*/ 31 w 31"/>
                  <a:gd name="T15" fmla="*/ 0 h 52"/>
                  <a:gd name="T16" fmla="*/ 31 w 31"/>
                  <a:gd name="T17" fmla="*/ 51 h 52"/>
                  <a:gd name="T18" fmla="*/ 26 w 31"/>
                  <a:gd name="T19" fmla="*/ 51 h 52"/>
                  <a:gd name="T20" fmla="*/ 24 w 31"/>
                  <a:gd name="T21" fmla="*/ 24 h 52"/>
                  <a:gd name="T22" fmla="*/ 16 w 31"/>
                  <a:gd name="T23" fmla="*/ 22 h 52"/>
                  <a:gd name="T24" fmla="*/ 6 w 31"/>
                  <a:gd name="T25" fmla="*/ 35 h 52"/>
                  <a:gd name="T26" fmla="*/ 15 w 31"/>
                  <a:gd name="T27" fmla="*/ 46 h 52"/>
                  <a:gd name="T28" fmla="*/ 24 w 31"/>
                  <a:gd name="T29" fmla="*/ 40 h 52"/>
                  <a:gd name="T30" fmla="*/ 24 w 31"/>
                  <a:gd name="T31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52">
                    <a:moveTo>
                      <a:pt x="26" y="51"/>
                    </a:moveTo>
                    <a:cubicBezTo>
                      <a:pt x="25" y="46"/>
                      <a:pt x="25" y="46"/>
                      <a:pt x="25" y="46"/>
                    </a:cubicBezTo>
                    <a:cubicBezTo>
                      <a:pt x="22" y="49"/>
                      <a:pt x="19" y="52"/>
                      <a:pt x="14" y="52"/>
                    </a:cubicBezTo>
                    <a:cubicBezTo>
                      <a:pt x="6" y="52"/>
                      <a:pt x="0" y="47"/>
                      <a:pt x="0" y="35"/>
                    </a:cubicBezTo>
                    <a:cubicBezTo>
                      <a:pt x="0" y="22"/>
                      <a:pt x="7" y="16"/>
                      <a:pt x="16" y="16"/>
                    </a:cubicBezTo>
                    <a:cubicBezTo>
                      <a:pt x="19" y="16"/>
                      <a:pt x="22" y="17"/>
                      <a:pt x="24" y="18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51"/>
                      <a:pt x="31" y="51"/>
                      <a:pt x="31" y="51"/>
                    </a:cubicBezTo>
                    <a:lnTo>
                      <a:pt x="26" y="51"/>
                    </a:lnTo>
                    <a:close/>
                    <a:moveTo>
                      <a:pt x="24" y="24"/>
                    </a:moveTo>
                    <a:cubicBezTo>
                      <a:pt x="22" y="22"/>
                      <a:pt x="20" y="22"/>
                      <a:pt x="16" y="22"/>
                    </a:cubicBezTo>
                    <a:cubicBezTo>
                      <a:pt x="10" y="22"/>
                      <a:pt x="6" y="26"/>
                      <a:pt x="6" y="35"/>
                    </a:cubicBezTo>
                    <a:cubicBezTo>
                      <a:pt x="6" y="42"/>
                      <a:pt x="10" y="46"/>
                      <a:pt x="15" y="46"/>
                    </a:cubicBezTo>
                    <a:cubicBezTo>
                      <a:pt x="19" y="46"/>
                      <a:pt x="22" y="44"/>
                      <a:pt x="24" y="40"/>
                    </a:cubicBezTo>
                    <a:lnTo>
                      <a:pt x="24" y="2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7340601" y="595313"/>
                <a:ext cx="217488" cy="157163"/>
              </a:xfrm>
              <a:custGeom>
                <a:avLst/>
                <a:gdLst>
                  <a:gd name="T0" fmla="*/ 43 w 49"/>
                  <a:gd name="T1" fmla="*/ 35 h 35"/>
                  <a:gd name="T2" fmla="*/ 43 w 49"/>
                  <a:gd name="T3" fmla="*/ 11 h 35"/>
                  <a:gd name="T4" fmla="*/ 38 w 49"/>
                  <a:gd name="T5" fmla="*/ 5 h 35"/>
                  <a:gd name="T6" fmla="*/ 28 w 49"/>
                  <a:gd name="T7" fmla="*/ 11 h 35"/>
                  <a:gd name="T8" fmla="*/ 28 w 49"/>
                  <a:gd name="T9" fmla="*/ 35 h 35"/>
                  <a:gd name="T10" fmla="*/ 21 w 49"/>
                  <a:gd name="T11" fmla="*/ 35 h 35"/>
                  <a:gd name="T12" fmla="*/ 21 w 49"/>
                  <a:gd name="T13" fmla="*/ 11 h 35"/>
                  <a:gd name="T14" fmla="*/ 16 w 49"/>
                  <a:gd name="T15" fmla="*/ 5 h 35"/>
                  <a:gd name="T16" fmla="*/ 6 w 49"/>
                  <a:gd name="T17" fmla="*/ 11 h 35"/>
                  <a:gd name="T18" fmla="*/ 6 w 49"/>
                  <a:gd name="T19" fmla="*/ 35 h 35"/>
                  <a:gd name="T20" fmla="*/ 0 w 49"/>
                  <a:gd name="T21" fmla="*/ 35 h 35"/>
                  <a:gd name="T22" fmla="*/ 0 w 49"/>
                  <a:gd name="T23" fmla="*/ 0 h 35"/>
                  <a:gd name="T24" fmla="*/ 5 w 49"/>
                  <a:gd name="T25" fmla="*/ 0 h 35"/>
                  <a:gd name="T26" fmla="*/ 6 w 49"/>
                  <a:gd name="T27" fmla="*/ 5 h 35"/>
                  <a:gd name="T28" fmla="*/ 18 w 49"/>
                  <a:gd name="T29" fmla="*/ 0 h 35"/>
                  <a:gd name="T30" fmla="*/ 27 w 49"/>
                  <a:gd name="T31" fmla="*/ 5 h 35"/>
                  <a:gd name="T32" fmla="*/ 39 w 49"/>
                  <a:gd name="T33" fmla="*/ 0 h 35"/>
                  <a:gd name="T34" fmla="*/ 49 w 49"/>
                  <a:gd name="T35" fmla="*/ 10 h 35"/>
                  <a:gd name="T36" fmla="*/ 49 w 49"/>
                  <a:gd name="T37" fmla="*/ 35 h 35"/>
                  <a:gd name="T38" fmla="*/ 43 w 49"/>
                  <a:gd name="T3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" h="35">
                    <a:moveTo>
                      <a:pt x="43" y="35"/>
                    </a:move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8"/>
                      <a:pt x="42" y="5"/>
                      <a:pt x="38" y="5"/>
                    </a:cubicBezTo>
                    <a:cubicBezTo>
                      <a:pt x="34" y="5"/>
                      <a:pt x="31" y="8"/>
                      <a:pt x="28" y="11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8"/>
                      <a:pt x="20" y="5"/>
                      <a:pt x="16" y="5"/>
                    </a:cubicBezTo>
                    <a:cubicBezTo>
                      <a:pt x="13" y="5"/>
                      <a:pt x="10" y="8"/>
                      <a:pt x="6" y="11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9" y="2"/>
                      <a:pt x="13" y="0"/>
                      <a:pt x="18" y="0"/>
                    </a:cubicBezTo>
                    <a:cubicBezTo>
                      <a:pt x="23" y="0"/>
                      <a:pt x="26" y="2"/>
                      <a:pt x="27" y="5"/>
                    </a:cubicBezTo>
                    <a:cubicBezTo>
                      <a:pt x="30" y="2"/>
                      <a:pt x="35" y="0"/>
                      <a:pt x="39" y="0"/>
                    </a:cubicBezTo>
                    <a:cubicBezTo>
                      <a:pt x="46" y="0"/>
                      <a:pt x="49" y="3"/>
                      <a:pt x="49" y="10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3" y="3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" name="Freeform 18"/>
              <p:cNvSpPr>
                <a:spLocks noEditPoints="1"/>
              </p:cNvSpPr>
              <p:nvPr/>
            </p:nvSpPr>
            <p:spPr bwMode="auto">
              <a:xfrm>
                <a:off x="7594601" y="595313"/>
                <a:ext cx="123825" cy="161925"/>
              </a:xfrm>
              <a:custGeom>
                <a:avLst/>
                <a:gdLst>
                  <a:gd name="T0" fmla="*/ 23 w 28"/>
                  <a:gd name="T1" fmla="*/ 35 h 36"/>
                  <a:gd name="T2" fmla="*/ 22 w 28"/>
                  <a:gd name="T3" fmla="*/ 30 h 36"/>
                  <a:gd name="T4" fmla="*/ 10 w 28"/>
                  <a:gd name="T5" fmla="*/ 36 h 36"/>
                  <a:gd name="T6" fmla="*/ 0 w 28"/>
                  <a:gd name="T7" fmla="*/ 26 h 36"/>
                  <a:gd name="T8" fmla="*/ 22 w 28"/>
                  <a:gd name="T9" fmla="*/ 12 h 36"/>
                  <a:gd name="T10" fmla="*/ 22 w 28"/>
                  <a:gd name="T11" fmla="*/ 11 h 36"/>
                  <a:gd name="T12" fmla="*/ 15 w 28"/>
                  <a:gd name="T13" fmla="*/ 5 h 36"/>
                  <a:gd name="T14" fmla="*/ 3 w 28"/>
                  <a:gd name="T15" fmla="*/ 8 h 36"/>
                  <a:gd name="T16" fmla="*/ 2 w 28"/>
                  <a:gd name="T17" fmla="*/ 2 h 36"/>
                  <a:gd name="T18" fmla="*/ 16 w 28"/>
                  <a:gd name="T19" fmla="*/ 0 h 36"/>
                  <a:gd name="T20" fmla="*/ 28 w 28"/>
                  <a:gd name="T21" fmla="*/ 11 h 36"/>
                  <a:gd name="T22" fmla="*/ 28 w 28"/>
                  <a:gd name="T23" fmla="*/ 35 h 36"/>
                  <a:gd name="T24" fmla="*/ 23 w 28"/>
                  <a:gd name="T25" fmla="*/ 35 h 36"/>
                  <a:gd name="T26" fmla="*/ 22 w 28"/>
                  <a:gd name="T27" fmla="*/ 17 h 36"/>
                  <a:gd name="T28" fmla="*/ 6 w 28"/>
                  <a:gd name="T29" fmla="*/ 26 h 36"/>
                  <a:gd name="T30" fmla="*/ 11 w 28"/>
                  <a:gd name="T31" fmla="*/ 30 h 36"/>
                  <a:gd name="T32" fmla="*/ 22 w 28"/>
                  <a:gd name="T33" fmla="*/ 25 h 36"/>
                  <a:gd name="T34" fmla="*/ 22 w 28"/>
                  <a:gd name="T35" fmla="*/ 1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36">
                    <a:moveTo>
                      <a:pt x="23" y="35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0" y="33"/>
                      <a:pt x="16" y="36"/>
                      <a:pt x="10" y="36"/>
                    </a:cubicBezTo>
                    <a:cubicBezTo>
                      <a:pt x="4" y="36"/>
                      <a:pt x="0" y="32"/>
                      <a:pt x="0" y="26"/>
                    </a:cubicBezTo>
                    <a:cubicBezTo>
                      <a:pt x="0" y="17"/>
                      <a:pt x="7" y="14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7"/>
                      <a:pt x="19" y="5"/>
                      <a:pt x="15" y="5"/>
                    </a:cubicBezTo>
                    <a:cubicBezTo>
                      <a:pt x="11" y="5"/>
                      <a:pt x="7" y="6"/>
                      <a:pt x="3" y="8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6" y="1"/>
                      <a:pt x="10" y="0"/>
                      <a:pt x="16" y="0"/>
                    </a:cubicBezTo>
                    <a:cubicBezTo>
                      <a:pt x="24" y="0"/>
                      <a:pt x="28" y="3"/>
                      <a:pt x="28" y="11"/>
                    </a:cubicBezTo>
                    <a:cubicBezTo>
                      <a:pt x="28" y="35"/>
                      <a:pt x="28" y="35"/>
                      <a:pt x="28" y="35"/>
                    </a:cubicBezTo>
                    <a:lnTo>
                      <a:pt x="23" y="35"/>
                    </a:lnTo>
                    <a:close/>
                    <a:moveTo>
                      <a:pt x="22" y="17"/>
                    </a:moveTo>
                    <a:cubicBezTo>
                      <a:pt x="9" y="19"/>
                      <a:pt x="6" y="22"/>
                      <a:pt x="6" y="26"/>
                    </a:cubicBezTo>
                    <a:cubicBezTo>
                      <a:pt x="6" y="29"/>
                      <a:pt x="8" y="30"/>
                      <a:pt x="11" y="30"/>
                    </a:cubicBezTo>
                    <a:cubicBezTo>
                      <a:pt x="15" y="30"/>
                      <a:pt x="19" y="28"/>
                      <a:pt x="22" y="25"/>
                    </a:cubicBezTo>
                    <a:lnTo>
                      <a:pt x="22" y="1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" name="Freeform 19"/>
              <p:cNvSpPr>
                <a:spLocks noEditPoints="1"/>
              </p:cNvSpPr>
              <p:nvPr/>
            </p:nvSpPr>
            <p:spPr bwMode="auto">
              <a:xfrm>
                <a:off x="7905751" y="527050"/>
                <a:ext cx="34925" cy="225425"/>
              </a:xfrm>
              <a:custGeom>
                <a:avLst/>
                <a:gdLst>
                  <a:gd name="T0" fmla="*/ 4 w 8"/>
                  <a:gd name="T1" fmla="*/ 8 h 50"/>
                  <a:gd name="T2" fmla="*/ 0 w 8"/>
                  <a:gd name="T3" fmla="*/ 4 h 50"/>
                  <a:gd name="T4" fmla="*/ 4 w 8"/>
                  <a:gd name="T5" fmla="*/ 0 h 50"/>
                  <a:gd name="T6" fmla="*/ 8 w 8"/>
                  <a:gd name="T7" fmla="*/ 4 h 50"/>
                  <a:gd name="T8" fmla="*/ 4 w 8"/>
                  <a:gd name="T9" fmla="*/ 8 h 50"/>
                  <a:gd name="T10" fmla="*/ 1 w 8"/>
                  <a:gd name="T11" fmla="*/ 50 h 50"/>
                  <a:gd name="T12" fmla="*/ 1 w 8"/>
                  <a:gd name="T13" fmla="*/ 15 h 50"/>
                  <a:gd name="T14" fmla="*/ 7 w 8"/>
                  <a:gd name="T15" fmla="*/ 15 h 50"/>
                  <a:gd name="T16" fmla="*/ 7 w 8"/>
                  <a:gd name="T17" fmla="*/ 50 h 50"/>
                  <a:gd name="T18" fmla="*/ 1 w 8"/>
                  <a:gd name="T1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50">
                    <a:moveTo>
                      <a:pt x="4" y="8"/>
                    </a:move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6"/>
                      <a:pt x="6" y="8"/>
                      <a:pt x="4" y="8"/>
                    </a:cubicBezTo>
                    <a:close/>
                    <a:moveTo>
                      <a:pt x="1" y="50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50"/>
                      <a:pt x="7" y="50"/>
                      <a:pt x="7" y="50"/>
                    </a:cubicBezTo>
                    <a:lnTo>
                      <a:pt x="1" y="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" name="Freeform 20"/>
              <p:cNvSpPr>
                <a:spLocks/>
              </p:cNvSpPr>
              <p:nvPr/>
            </p:nvSpPr>
            <p:spPr bwMode="auto">
              <a:xfrm>
                <a:off x="7980363" y="595313"/>
                <a:ext cx="217488" cy="157163"/>
              </a:xfrm>
              <a:custGeom>
                <a:avLst/>
                <a:gdLst>
                  <a:gd name="T0" fmla="*/ 43 w 49"/>
                  <a:gd name="T1" fmla="*/ 35 h 35"/>
                  <a:gd name="T2" fmla="*/ 43 w 49"/>
                  <a:gd name="T3" fmla="*/ 11 h 35"/>
                  <a:gd name="T4" fmla="*/ 38 w 49"/>
                  <a:gd name="T5" fmla="*/ 5 h 35"/>
                  <a:gd name="T6" fmla="*/ 28 w 49"/>
                  <a:gd name="T7" fmla="*/ 11 h 35"/>
                  <a:gd name="T8" fmla="*/ 28 w 49"/>
                  <a:gd name="T9" fmla="*/ 35 h 35"/>
                  <a:gd name="T10" fmla="*/ 21 w 49"/>
                  <a:gd name="T11" fmla="*/ 35 h 35"/>
                  <a:gd name="T12" fmla="*/ 21 w 49"/>
                  <a:gd name="T13" fmla="*/ 11 h 35"/>
                  <a:gd name="T14" fmla="*/ 16 w 49"/>
                  <a:gd name="T15" fmla="*/ 5 h 35"/>
                  <a:gd name="T16" fmla="*/ 6 w 49"/>
                  <a:gd name="T17" fmla="*/ 11 h 35"/>
                  <a:gd name="T18" fmla="*/ 6 w 49"/>
                  <a:gd name="T19" fmla="*/ 35 h 35"/>
                  <a:gd name="T20" fmla="*/ 0 w 49"/>
                  <a:gd name="T21" fmla="*/ 35 h 35"/>
                  <a:gd name="T22" fmla="*/ 0 w 49"/>
                  <a:gd name="T23" fmla="*/ 0 h 35"/>
                  <a:gd name="T24" fmla="*/ 5 w 49"/>
                  <a:gd name="T25" fmla="*/ 0 h 35"/>
                  <a:gd name="T26" fmla="*/ 6 w 49"/>
                  <a:gd name="T27" fmla="*/ 5 h 35"/>
                  <a:gd name="T28" fmla="*/ 18 w 49"/>
                  <a:gd name="T29" fmla="*/ 0 h 35"/>
                  <a:gd name="T30" fmla="*/ 27 w 49"/>
                  <a:gd name="T31" fmla="*/ 5 h 35"/>
                  <a:gd name="T32" fmla="*/ 39 w 49"/>
                  <a:gd name="T33" fmla="*/ 0 h 35"/>
                  <a:gd name="T34" fmla="*/ 49 w 49"/>
                  <a:gd name="T35" fmla="*/ 10 h 35"/>
                  <a:gd name="T36" fmla="*/ 49 w 49"/>
                  <a:gd name="T37" fmla="*/ 35 h 35"/>
                  <a:gd name="T38" fmla="*/ 43 w 49"/>
                  <a:gd name="T3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" h="35">
                    <a:moveTo>
                      <a:pt x="43" y="35"/>
                    </a:move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8"/>
                      <a:pt x="42" y="5"/>
                      <a:pt x="38" y="5"/>
                    </a:cubicBezTo>
                    <a:cubicBezTo>
                      <a:pt x="34" y="5"/>
                      <a:pt x="31" y="8"/>
                      <a:pt x="28" y="11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8"/>
                      <a:pt x="20" y="5"/>
                      <a:pt x="16" y="5"/>
                    </a:cubicBezTo>
                    <a:cubicBezTo>
                      <a:pt x="13" y="5"/>
                      <a:pt x="10" y="8"/>
                      <a:pt x="6" y="11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9" y="2"/>
                      <a:pt x="13" y="0"/>
                      <a:pt x="18" y="0"/>
                    </a:cubicBezTo>
                    <a:cubicBezTo>
                      <a:pt x="23" y="0"/>
                      <a:pt x="26" y="2"/>
                      <a:pt x="27" y="5"/>
                    </a:cubicBezTo>
                    <a:cubicBezTo>
                      <a:pt x="30" y="2"/>
                      <a:pt x="35" y="0"/>
                      <a:pt x="39" y="0"/>
                    </a:cubicBezTo>
                    <a:cubicBezTo>
                      <a:pt x="46" y="0"/>
                      <a:pt x="49" y="3"/>
                      <a:pt x="49" y="10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3" y="3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7740651" y="595313"/>
                <a:ext cx="142875" cy="157163"/>
              </a:xfrm>
              <a:custGeom>
                <a:avLst/>
                <a:gdLst>
                  <a:gd name="T0" fmla="*/ 56 w 90"/>
                  <a:gd name="T1" fmla="*/ 48 h 99"/>
                  <a:gd name="T2" fmla="*/ 87 w 90"/>
                  <a:gd name="T3" fmla="*/ 0 h 99"/>
                  <a:gd name="T4" fmla="*/ 67 w 90"/>
                  <a:gd name="T5" fmla="*/ 0 h 99"/>
                  <a:gd name="T6" fmla="*/ 45 w 90"/>
                  <a:gd name="T7" fmla="*/ 34 h 99"/>
                  <a:gd name="T8" fmla="*/ 22 w 90"/>
                  <a:gd name="T9" fmla="*/ 0 h 99"/>
                  <a:gd name="T10" fmla="*/ 3 w 90"/>
                  <a:gd name="T11" fmla="*/ 0 h 99"/>
                  <a:gd name="T12" fmla="*/ 36 w 90"/>
                  <a:gd name="T13" fmla="*/ 48 h 99"/>
                  <a:gd name="T14" fmla="*/ 0 w 90"/>
                  <a:gd name="T15" fmla="*/ 99 h 99"/>
                  <a:gd name="T16" fmla="*/ 20 w 90"/>
                  <a:gd name="T17" fmla="*/ 99 h 99"/>
                  <a:gd name="T18" fmla="*/ 45 w 90"/>
                  <a:gd name="T19" fmla="*/ 62 h 99"/>
                  <a:gd name="T20" fmla="*/ 70 w 90"/>
                  <a:gd name="T21" fmla="*/ 99 h 99"/>
                  <a:gd name="T22" fmla="*/ 90 w 90"/>
                  <a:gd name="T23" fmla="*/ 99 h 99"/>
                  <a:gd name="T24" fmla="*/ 56 w 90"/>
                  <a:gd name="T25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99">
                    <a:moveTo>
                      <a:pt x="56" y="48"/>
                    </a:moveTo>
                    <a:lnTo>
                      <a:pt x="87" y="0"/>
                    </a:lnTo>
                    <a:lnTo>
                      <a:pt x="67" y="0"/>
                    </a:lnTo>
                    <a:lnTo>
                      <a:pt x="45" y="34"/>
                    </a:lnTo>
                    <a:lnTo>
                      <a:pt x="22" y="0"/>
                    </a:lnTo>
                    <a:lnTo>
                      <a:pt x="3" y="0"/>
                    </a:lnTo>
                    <a:lnTo>
                      <a:pt x="36" y="48"/>
                    </a:lnTo>
                    <a:lnTo>
                      <a:pt x="0" y="99"/>
                    </a:lnTo>
                    <a:lnTo>
                      <a:pt x="20" y="99"/>
                    </a:lnTo>
                    <a:lnTo>
                      <a:pt x="45" y="62"/>
                    </a:lnTo>
                    <a:lnTo>
                      <a:pt x="70" y="99"/>
                    </a:lnTo>
                    <a:lnTo>
                      <a:pt x="90" y="99"/>
                    </a:lnTo>
                    <a:lnTo>
                      <a:pt x="56" y="4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auto">
              <a:xfrm>
                <a:off x="8701088" y="960438"/>
                <a:ext cx="49213" cy="58738"/>
              </a:xfrm>
              <a:custGeom>
                <a:avLst/>
                <a:gdLst>
                  <a:gd name="T0" fmla="*/ 11 w 31"/>
                  <a:gd name="T1" fmla="*/ 9 h 37"/>
                  <a:gd name="T2" fmla="*/ 0 w 31"/>
                  <a:gd name="T3" fmla="*/ 9 h 37"/>
                  <a:gd name="T4" fmla="*/ 0 w 31"/>
                  <a:gd name="T5" fmla="*/ 0 h 37"/>
                  <a:gd name="T6" fmla="*/ 31 w 31"/>
                  <a:gd name="T7" fmla="*/ 0 h 37"/>
                  <a:gd name="T8" fmla="*/ 31 w 31"/>
                  <a:gd name="T9" fmla="*/ 9 h 37"/>
                  <a:gd name="T10" fmla="*/ 19 w 31"/>
                  <a:gd name="T11" fmla="*/ 9 h 37"/>
                  <a:gd name="T12" fmla="*/ 19 w 31"/>
                  <a:gd name="T13" fmla="*/ 37 h 37"/>
                  <a:gd name="T14" fmla="*/ 11 w 31"/>
                  <a:gd name="T15" fmla="*/ 37 h 37"/>
                  <a:gd name="T16" fmla="*/ 11 w 31"/>
                  <a:gd name="T17" fmla="*/ 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7">
                    <a:moveTo>
                      <a:pt x="11" y="9"/>
                    </a:moveTo>
                    <a:lnTo>
                      <a:pt x="0" y="9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9"/>
                    </a:lnTo>
                    <a:lnTo>
                      <a:pt x="19" y="9"/>
                    </a:lnTo>
                    <a:lnTo>
                      <a:pt x="19" y="37"/>
                    </a:lnTo>
                    <a:lnTo>
                      <a:pt x="11" y="37"/>
                    </a:lnTo>
                    <a:lnTo>
                      <a:pt x="11" y="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" name="Freeform 23"/>
              <p:cNvSpPr>
                <a:spLocks/>
              </p:cNvSpPr>
              <p:nvPr/>
            </p:nvSpPr>
            <p:spPr bwMode="auto">
              <a:xfrm>
                <a:off x="8753476" y="960438"/>
                <a:ext cx="63500" cy="58738"/>
              </a:xfrm>
              <a:custGeom>
                <a:avLst/>
                <a:gdLst>
                  <a:gd name="T0" fmla="*/ 0 w 40"/>
                  <a:gd name="T1" fmla="*/ 0 h 37"/>
                  <a:gd name="T2" fmla="*/ 12 w 40"/>
                  <a:gd name="T3" fmla="*/ 0 h 37"/>
                  <a:gd name="T4" fmla="*/ 20 w 40"/>
                  <a:gd name="T5" fmla="*/ 26 h 37"/>
                  <a:gd name="T6" fmla="*/ 20 w 40"/>
                  <a:gd name="T7" fmla="*/ 26 h 37"/>
                  <a:gd name="T8" fmla="*/ 23 w 40"/>
                  <a:gd name="T9" fmla="*/ 20 h 37"/>
                  <a:gd name="T10" fmla="*/ 28 w 40"/>
                  <a:gd name="T11" fmla="*/ 0 h 37"/>
                  <a:gd name="T12" fmla="*/ 40 w 40"/>
                  <a:gd name="T13" fmla="*/ 0 h 37"/>
                  <a:gd name="T14" fmla="*/ 40 w 40"/>
                  <a:gd name="T15" fmla="*/ 37 h 37"/>
                  <a:gd name="T16" fmla="*/ 34 w 40"/>
                  <a:gd name="T17" fmla="*/ 37 h 37"/>
                  <a:gd name="T18" fmla="*/ 34 w 40"/>
                  <a:gd name="T19" fmla="*/ 12 h 37"/>
                  <a:gd name="T20" fmla="*/ 34 w 40"/>
                  <a:gd name="T21" fmla="*/ 12 h 37"/>
                  <a:gd name="T22" fmla="*/ 23 w 40"/>
                  <a:gd name="T23" fmla="*/ 37 h 37"/>
                  <a:gd name="T24" fmla="*/ 17 w 40"/>
                  <a:gd name="T25" fmla="*/ 37 h 37"/>
                  <a:gd name="T26" fmla="*/ 9 w 40"/>
                  <a:gd name="T27" fmla="*/ 12 h 37"/>
                  <a:gd name="T28" fmla="*/ 9 w 40"/>
                  <a:gd name="T29" fmla="*/ 12 h 37"/>
                  <a:gd name="T30" fmla="*/ 9 w 40"/>
                  <a:gd name="T31" fmla="*/ 37 h 37"/>
                  <a:gd name="T32" fmla="*/ 0 w 40"/>
                  <a:gd name="T33" fmla="*/ 37 h 37"/>
                  <a:gd name="T34" fmla="*/ 0 w 40"/>
                  <a:gd name="T3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37">
                    <a:moveTo>
                      <a:pt x="0" y="0"/>
                    </a:moveTo>
                    <a:lnTo>
                      <a:pt x="12" y="0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23" y="20"/>
                    </a:lnTo>
                    <a:lnTo>
                      <a:pt x="28" y="0"/>
                    </a:lnTo>
                    <a:lnTo>
                      <a:pt x="40" y="0"/>
                    </a:lnTo>
                    <a:lnTo>
                      <a:pt x="40" y="37"/>
                    </a:lnTo>
                    <a:lnTo>
                      <a:pt x="34" y="37"/>
                    </a:lnTo>
                    <a:lnTo>
                      <a:pt x="34" y="12"/>
                    </a:lnTo>
                    <a:lnTo>
                      <a:pt x="34" y="12"/>
                    </a:lnTo>
                    <a:lnTo>
                      <a:pt x="23" y="37"/>
                    </a:lnTo>
                    <a:lnTo>
                      <a:pt x="17" y="37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9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2212848"/>
            <a:ext cx="96012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3657600"/>
            <a:ext cx="9601200" cy="1752600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23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7E4B-2EEF-41A4-9110-856CDE5B2064}" type="datetime1">
              <a:rPr lang="en-US"/>
              <a:t>6/26/19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980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28600"/>
            <a:ext cx="10977435" cy="987552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248" y="1524000"/>
            <a:ext cx="7310565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1524001"/>
            <a:ext cx="3552507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0760-E76F-4B94-94C5-30205A7AFF3D}" type="datetime1">
              <a:rPr lang="en-US"/>
              <a:t>6/26/19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852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28600"/>
            <a:ext cx="10977435" cy="987552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2648" y="1524000"/>
            <a:ext cx="7315200" cy="41148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6448" y="1524000"/>
            <a:ext cx="3429000" cy="2743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79F0-BAE3-4C53-BC80-EC780E257FFF}" type="datetime1">
              <a:rPr lang="en-US"/>
              <a:t>6/26/19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925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31648"/>
            <a:ext cx="10969943" cy="987552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2648" y="1524000"/>
            <a:ext cx="5257800" cy="27432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495800"/>
            <a:ext cx="5262435" cy="1143000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0" indent="0">
              <a:spcBef>
                <a:spcPts val="1200"/>
              </a:spcBef>
              <a:buNone/>
              <a:defRPr sz="2000"/>
            </a:lvl2pPr>
            <a:lvl3pPr marL="0" indent="0">
              <a:spcBef>
                <a:spcPts val="1200"/>
              </a:spcBef>
              <a:buNone/>
              <a:defRPr sz="2000"/>
            </a:lvl3pPr>
            <a:lvl4pPr marL="0" indent="0">
              <a:spcBef>
                <a:spcPts val="1200"/>
              </a:spcBef>
              <a:buNone/>
              <a:defRPr sz="2000"/>
            </a:lvl4pPr>
            <a:lvl5pPr marL="0" indent="0">
              <a:spcBef>
                <a:spcPts val="1200"/>
              </a:spcBef>
              <a:buNone/>
              <a:defRPr sz="2000"/>
            </a:lvl5pPr>
            <a:lvl6pPr marL="0" indent="0">
              <a:spcBef>
                <a:spcPts val="1200"/>
              </a:spcBef>
              <a:buNone/>
              <a:defRPr sz="2000"/>
            </a:lvl6pPr>
            <a:lvl7pPr marL="0" indent="0">
              <a:spcBef>
                <a:spcPts val="1200"/>
              </a:spcBef>
              <a:buNone/>
              <a:defRPr sz="2000"/>
            </a:lvl7pPr>
            <a:lvl8pPr marL="0" indent="0">
              <a:spcBef>
                <a:spcPts val="1200"/>
              </a:spcBef>
              <a:buNone/>
              <a:defRPr sz="2000"/>
            </a:lvl8pPr>
            <a:lvl9pPr marL="0" indent="0">
              <a:spcBef>
                <a:spcPts val="1200"/>
              </a:spcBef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7648" y="1524000"/>
            <a:ext cx="5257800" cy="27432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327648" y="4495800"/>
            <a:ext cx="5257800" cy="1143000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0" indent="0">
              <a:spcBef>
                <a:spcPts val="1200"/>
              </a:spcBef>
              <a:buNone/>
              <a:defRPr sz="2000"/>
            </a:lvl2pPr>
            <a:lvl3pPr marL="0" indent="0">
              <a:spcBef>
                <a:spcPts val="1200"/>
              </a:spcBef>
              <a:buNone/>
              <a:defRPr sz="2000"/>
            </a:lvl3pPr>
            <a:lvl4pPr marL="0" indent="0">
              <a:spcBef>
                <a:spcPts val="1200"/>
              </a:spcBef>
              <a:buNone/>
              <a:defRPr sz="2000"/>
            </a:lvl4pPr>
            <a:lvl5pPr marL="0" indent="0">
              <a:spcBef>
                <a:spcPts val="1200"/>
              </a:spcBef>
              <a:buNone/>
              <a:defRPr sz="2000"/>
            </a:lvl5pPr>
            <a:lvl6pPr marL="0" indent="0">
              <a:spcBef>
                <a:spcPts val="1200"/>
              </a:spcBef>
              <a:buNone/>
              <a:defRPr sz="2000"/>
            </a:lvl6pPr>
            <a:lvl7pPr marL="0" indent="0">
              <a:spcBef>
                <a:spcPts val="1200"/>
              </a:spcBef>
              <a:buNone/>
              <a:defRPr sz="2000"/>
            </a:lvl7pPr>
            <a:lvl8pPr marL="0" indent="0">
              <a:spcBef>
                <a:spcPts val="1200"/>
              </a:spcBef>
              <a:buNone/>
              <a:defRPr sz="2000"/>
            </a:lvl8pPr>
            <a:lvl9pPr marL="0" indent="0">
              <a:spcBef>
                <a:spcPts val="1200"/>
              </a:spcBef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0DD6-4EC2-473C-9137-B4BD4AB18FF9}" type="datetime1">
              <a:rPr lang="en-US"/>
              <a:pPr/>
              <a:t>6/26/19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E057-E4C6-4791-8941-0A7AD2CA89F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792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31648"/>
            <a:ext cx="10969943" cy="987552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2648" y="1524000"/>
            <a:ext cx="3474720" cy="22860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4" y="4020312"/>
            <a:ext cx="3474720" cy="1618488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  <a:lvl6pPr marL="0" indent="0">
              <a:spcBef>
                <a:spcPts val="1200"/>
              </a:spcBef>
              <a:buNone/>
              <a:defRPr sz="1800"/>
            </a:lvl6pPr>
            <a:lvl7pPr marL="0" indent="0">
              <a:spcBef>
                <a:spcPts val="1200"/>
              </a:spcBef>
              <a:buNone/>
              <a:defRPr sz="1800"/>
            </a:lvl7pPr>
            <a:lvl8pPr marL="0" indent="0">
              <a:spcBef>
                <a:spcPts val="1200"/>
              </a:spcBef>
              <a:buNone/>
              <a:defRPr sz="1800"/>
            </a:lvl8pPr>
            <a:lvl9pPr marL="0" indent="0">
              <a:spcBef>
                <a:spcPts val="1200"/>
              </a:spcBef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361688" y="1524000"/>
            <a:ext cx="3474720" cy="22860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361688" y="4020312"/>
            <a:ext cx="3474720" cy="1618488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  <a:lvl6pPr marL="0" indent="0">
              <a:spcBef>
                <a:spcPts val="1200"/>
              </a:spcBef>
              <a:buNone/>
              <a:defRPr sz="1800"/>
            </a:lvl6pPr>
            <a:lvl7pPr marL="0" indent="0">
              <a:spcBef>
                <a:spcPts val="1200"/>
              </a:spcBef>
              <a:buNone/>
              <a:defRPr sz="1800"/>
            </a:lvl7pPr>
            <a:lvl8pPr marL="0" indent="0">
              <a:spcBef>
                <a:spcPts val="1200"/>
              </a:spcBef>
              <a:buNone/>
              <a:defRPr sz="1800"/>
            </a:lvl8pPr>
            <a:lvl9pPr marL="0" indent="0">
              <a:spcBef>
                <a:spcPts val="1200"/>
              </a:spcBef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110728" y="1524000"/>
            <a:ext cx="3474720" cy="22860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106094" y="4020312"/>
            <a:ext cx="3474720" cy="1618488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  <a:lvl6pPr marL="0" indent="0">
              <a:spcBef>
                <a:spcPts val="1200"/>
              </a:spcBef>
              <a:buNone/>
              <a:defRPr sz="1800"/>
            </a:lvl6pPr>
            <a:lvl7pPr marL="0" indent="0">
              <a:spcBef>
                <a:spcPts val="1200"/>
              </a:spcBef>
              <a:buNone/>
              <a:defRPr sz="1800"/>
            </a:lvl7pPr>
            <a:lvl8pPr marL="0" indent="0">
              <a:spcBef>
                <a:spcPts val="1200"/>
              </a:spcBef>
              <a:buNone/>
              <a:defRPr sz="1800"/>
            </a:lvl8pPr>
            <a:lvl9pPr marL="0" indent="0">
              <a:spcBef>
                <a:spcPts val="1200"/>
              </a:spcBef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F52-2E4B-437F-94BB-19D3239FD974}" type="datetime1">
              <a:rPr lang="en-US"/>
              <a:pPr/>
              <a:t>6/26/19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E057-E4C6-4791-8941-0A7AD2CA89F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81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itioning Statement Vertic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441" y="1271548"/>
            <a:ext cx="10969943" cy="429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08" y="1828800"/>
            <a:ext cx="5573205" cy="3813048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2000"/>
            </a:lvl1pPr>
            <a:lvl2pPr marL="274320" indent="-182880">
              <a:buClr>
                <a:schemeClr val="accent1"/>
              </a:buClr>
              <a:buFont typeface="Arial" pitchFamily="34" charset="0"/>
              <a:buChar char="•"/>
              <a:defRPr sz="1600"/>
            </a:lvl2pPr>
            <a:lvl3pPr marL="548640" indent="-182880">
              <a:buClr>
                <a:schemeClr val="tx1"/>
              </a:buClr>
              <a:buFont typeface="Calibri" pitchFamily="34" charset="0"/>
              <a:buChar char="&gt;"/>
              <a:defRPr sz="1400"/>
            </a:lvl3pPr>
            <a:lvl4pPr marL="731520" indent="-137160">
              <a:buClr>
                <a:schemeClr val="accent1"/>
              </a:buClr>
              <a:buFont typeface="Arial" pitchFamily="34" charset="0"/>
              <a:buChar char="•"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95BD-5C9D-4A54-A720-ECEBECC040D5}" type="datetime1">
              <a:rPr lang="en-US"/>
              <a:pPr/>
              <a:t>6/26/19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E057-E4C6-4791-8941-0A7AD2CA89F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891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441" y="1271548"/>
            <a:ext cx="10969943" cy="429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07" y="1828800"/>
            <a:ext cx="3474720" cy="14478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2000"/>
            </a:lvl1pPr>
            <a:lvl2pPr marL="274320" indent="-182880">
              <a:buClr>
                <a:schemeClr val="accent1"/>
              </a:buClr>
              <a:buFont typeface="Arial" pitchFamily="34" charset="0"/>
              <a:buChar char="•"/>
              <a:defRPr sz="1600"/>
            </a:lvl2pPr>
            <a:lvl3pPr marL="548640" indent="-182880">
              <a:buClr>
                <a:schemeClr val="tx1"/>
              </a:buClr>
              <a:buFont typeface="Calibri" pitchFamily="34" charset="0"/>
              <a:buChar char="&gt;"/>
              <a:defRPr sz="1400"/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58F5-BD8E-4137-9D17-F6055475597A}" type="datetime1">
              <a:rPr lang="en-US"/>
              <a:pPr/>
              <a:t>6/26/19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E057-E4C6-4791-8941-0A7AD2CA89F6}" type="slidenum">
              <a:rPr/>
              <a:pPr/>
              <a:t>‹#›</a:t>
            </a:fld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357052" y="1828800"/>
            <a:ext cx="3474720" cy="14478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2000"/>
            </a:lvl1pPr>
            <a:lvl2pPr marL="274320" indent="-182880">
              <a:buClr>
                <a:schemeClr val="accent1"/>
              </a:buClr>
              <a:buFont typeface="Arial" pitchFamily="34" charset="0"/>
              <a:buChar char="•"/>
              <a:defRPr sz="1600"/>
            </a:lvl2pPr>
            <a:lvl3pPr marL="548640" indent="-182880">
              <a:buClr>
                <a:schemeClr val="tx1"/>
              </a:buClr>
              <a:buFont typeface="Calibri" pitchFamily="34" charset="0"/>
              <a:buChar char="&gt;"/>
              <a:defRPr sz="1400"/>
            </a:lvl3pPr>
            <a:lvl4pPr marL="731520" indent="-137160">
              <a:buClr>
                <a:schemeClr val="accent1"/>
              </a:buClr>
              <a:buFont typeface="Arial" pitchFamily="34" charset="0"/>
              <a:buChar char="•"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8104664" y="1828800"/>
            <a:ext cx="3474720" cy="14478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2000"/>
            </a:lvl1pPr>
            <a:lvl2pPr marL="274320" indent="-182880">
              <a:buClr>
                <a:schemeClr val="accent1"/>
              </a:buClr>
              <a:buFont typeface="Arial" pitchFamily="34" charset="0"/>
              <a:buChar char="•"/>
              <a:defRPr sz="1600"/>
            </a:lvl2pPr>
            <a:lvl3pPr marL="548640" indent="-182880">
              <a:buClr>
                <a:schemeClr val="tx1"/>
              </a:buClr>
              <a:buFont typeface="Calibri" pitchFamily="34" charset="0"/>
              <a:buChar char="&gt;"/>
              <a:defRPr sz="1400"/>
            </a:lvl3pPr>
            <a:lvl4pPr marL="731520" indent="-137160">
              <a:buClr>
                <a:schemeClr val="accent1"/>
              </a:buClr>
              <a:buFont typeface="Arial" pitchFamily="34" charset="0"/>
              <a:buChar char="•"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9435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D6C8-0748-4514-99BB-010DF1A3429E}" type="datetime1">
              <a:rPr lang="en-US"/>
              <a:t>6/26/19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500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8038" y="381000"/>
            <a:ext cx="1452775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381000"/>
            <a:ext cx="9316879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22D-C8B6-49A7-BC20-DDED5C6B084C}" type="datetime1">
              <a:rPr lang="en-US"/>
              <a:t>6/26/19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398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E94F-E042-4B55-8545-8BA39430D76E}" type="datetime1">
              <a:rPr lang="en-US"/>
              <a:t>6/26/19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71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441" y="1271548"/>
            <a:ext cx="10969943" cy="429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828800"/>
            <a:ext cx="10969943" cy="38130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BFA-67D5-4776-9AB6-843584141BAE}" type="datetime1">
              <a:rPr lang="en-US"/>
              <a:pPr/>
              <a:t>6/26/19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E057-E4C6-4791-8941-0A7AD2CA89F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168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chemeClr val="bg1">
                <a:lumMod val="84000"/>
              </a:schemeClr>
            </a:gs>
            <a:gs pos="75000">
              <a:schemeClr val="bg1"/>
            </a:gs>
            <a:gs pos="100000">
              <a:schemeClr val="bg1">
                <a:lumMod val="98000"/>
              </a:schemeClr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1371600"/>
            <a:ext cx="9372600" cy="1362075"/>
          </a:xfrm>
        </p:spPr>
        <p:txBody>
          <a:bodyPr anchor="b"/>
          <a:lstStyle>
            <a:lvl1pPr algn="l">
              <a:defRPr sz="3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819400"/>
            <a:ext cx="9372600" cy="13716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9A13-ABB9-48CB-8E8B-A48137857F47}" type="datetime1">
              <a:rPr lang="en-US"/>
              <a:t>6/26/19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863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589212" y="1524000"/>
            <a:ext cx="420624" cy="402336"/>
          </a:xfrm>
          <a:blipFill>
            <a:blip r:embed="rId2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00" baseline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08312" y="1524000"/>
            <a:ext cx="6172200" cy="228600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78988" y="3407664"/>
            <a:ext cx="420624" cy="402336"/>
          </a:xfrm>
          <a:blipFill>
            <a:blip r:embed="rId3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00" baseline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t>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89840" y="3962400"/>
            <a:ext cx="3090672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BEA8-9965-4D0A-8402-7FF4EBBA53BA}" type="datetime1">
              <a:rPr lang="en-US"/>
              <a:pPr/>
              <a:t>6/26/19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E057-E4C6-4791-8941-0A7AD2CA89F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82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228600"/>
            <a:ext cx="10972800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524001"/>
            <a:ext cx="5285232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582" y="1524001"/>
            <a:ext cx="5285232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6E37B-53D9-4A1F-B542-B06F208354CC}" type="datetime1">
              <a:rPr lang="en-US"/>
              <a:t>6/26/19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391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228600"/>
            <a:ext cx="10972800" cy="9875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13" y="1527048"/>
            <a:ext cx="5286660" cy="75895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13" y="2359153"/>
            <a:ext cx="5286660" cy="3279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5582" y="1527048"/>
            <a:ext cx="5285232" cy="75895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582" y="2359153"/>
            <a:ext cx="5285232" cy="3279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EC4-13AF-44E4-9928-47C11651D9EB}" type="datetime1">
              <a:rPr lang="en-US"/>
              <a:t>6/26/19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825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C16C-7B1E-4998-8235-736514E096A9}" type="datetime1">
              <a:rPr lang="en-US"/>
              <a:t>6/26/19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545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28600"/>
            <a:ext cx="10977435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C16C-7B1E-4998-8235-736514E096A9}" type="datetime1">
              <a:rPr lang="en-US"/>
              <a:t>6/26/19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/>
              <a:t>‹#›</a:t>
            </a:fld>
            <a:endParaRPr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8013" y="1271548"/>
            <a:ext cx="10972799" cy="429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/>
            </a:lvl1pPr>
            <a:lvl2pPr marL="0" indent="0">
              <a:spcBef>
                <a:spcPts val="0"/>
              </a:spcBef>
              <a:buFont typeface="Arial" pitchFamily="34" charset="0"/>
              <a:buNone/>
              <a:defRPr sz="2400"/>
            </a:lvl2pPr>
            <a:lvl3pPr marL="0" indent="0">
              <a:spcBef>
                <a:spcPts val="0"/>
              </a:spcBef>
              <a:buFont typeface="Arial" pitchFamily="34" charset="0"/>
              <a:buNone/>
              <a:defRPr sz="2400"/>
            </a:lvl3pPr>
            <a:lvl4pPr marL="0" indent="0">
              <a:spcBef>
                <a:spcPts val="0"/>
              </a:spcBef>
              <a:buFont typeface="Arial" pitchFamily="34" charset="0"/>
              <a:buNone/>
              <a:defRPr sz="2400"/>
            </a:lvl4pPr>
            <a:lvl5pPr marL="0" indent="0">
              <a:spcBef>
                <a:spcPts val="0"/>
              </a:spcBef>
              <a:buFont typeface="Arial" pitchFamily="34" charset="0"/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636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6"/>
          <p:cNvGrpSpPr/>
          <p:nvPr/>
        </p:nvGrpSpPr>
        <p:grpSpPr>
          <a:xfrm>
            <a:off x="9920432" y="4572000"/>
            <a:ext cx="2268393" cy="2286000"/>
            <a:chOff x="6842079" y="4572000"/>
            <a:chExt cx="2268393" cy="2286000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6842079" y="5769289"/>
              <a:ext cx="1608123" cy="1088711"/>
            </a:xfrm>
            <a:custGeom>
              <a:avLst/>
              <a:gdLst>
                <a:gd name="T0" fmla="*/ 1096 w 1096"/>
                <a:gd name="T1" fmla="*/ 0 h 742"/>
                <a:gd name="T2" fmla="*/ 688 w 1096"/>
                <a:gd name="T3" fmla="*/ 742 h 742"/>
                <a:gd name="T4" fmla="*/ 0 w 1096"/>
                <a:gd name="T5" fmla="*/ 742 h 742"/>
                <a:gd name="T6" fmla="*/ 1096 w 1096"/>
                <a:gd name="T7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6" h="742">
                  <a:moveTo>
                    <a:pt x="1096" y="0"/>
                  </a:moveTo>
                  <a:lnTo>
                    <a:pt x="688" y="742"/>
                  </a:lnTo>
                  <a:lnTo>
                    <a:pt x="0" y="742"/>
                  </a:lnTo>
                  <a:lnTo>
                    <a:pt x="1096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3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851558" y="5314436"/>
              <a:ext cx="1258914" cy="1543564"/>
            </a:xfrm>
            <a:custGeom>
              <a:avLst/>
              <a:gdLst>
                <a:gd name="T0" fmla="*/ 0 w 858"/>
                <a:gd name="T1" fmla="*/ 1052 h 1052"/>
                <a:gd name="T2" fmla="*/ 408 w 858"/>
                <a:gd name="T3" fmla="*/ 310 h 1052"/>
                <a:gd name="T4" fmla="*/ 858 w 858"/>
                <a:gd name="T5" fmla="*/ 0 h 1052"/>
                <a:gd name="T6" fmla="*/ 858 w 858"/>
                <a:gd name="T7" fmla="*/ 1052 h 1052"/>
                <a:gd name="T8" fmla="*/ 0 w 858"/>
                <a:gd name="T9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8" h="1052">
                  <a:moveTo>
                    <a:pt x="0" y="1052"/>
                  </a:moveTo>
                  <a:lnTo>
                    <a:pt x="408" y="310"/>
                  </a:lnTo>
                  <a:lnTo>
                    <a:pt x="858" y="0"/>
                  </a:lnTo>
                  <a:lnTo>
                    <a:pt x="858" y="1052"/>
                  </a:lnTo>
                  <a:lnTo>
                    <a:pt x="0" y="105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4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1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8450202" y="4572000"/>
              <a:ext cx="660270" cy="1197289"/>
            </a:xfrm>
            <a:custGeom>
              <a:avLst/>
              <a:gdLst>
                <a:gd name="T0" fmla="*/ 0 w 450"/>
                <a:gd name="T1" fmla="*/ 816 h 816"/>
                <a:gd name="T2" fmla="*/ 450 w 450"/>
                <a:gd name="T3" fmla="*/ 0 h 816"/>
                <a:gd name="T4" fmla="*/ 450 w 450"/>
                <a:gd name="T5" fmla="*/ 506 h 816"/>
                <a:gd name="T6" fmla="*/ 0 w 450"/>
                <a:gd name="T7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0" h="816">
                  <a:moveTo>
                    <a:pt x="0" y="816"/>
                  </a:moveTo>
                  <a:lnTo>
                    <a:pt x="450" y="0"/>
                  </a:lnTo>
                  <a:lnTo>
                    <a:pt x="450" y="506"/>
                  </a:lnTo>
                  <a:lnTo>
                    <a:pt x="0" y="81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2000"/>
                  </a:schemeClr>
                </a:gs>
                <a:gs pos="100000">
                  <a:schemeClr val="bg1">
                    <a:lumMod val="96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945813" y="6402884"/>
            <a:ext cx="1096598" cy="307479"/>
            <a:chOff x="7900988" y="6402884"/>
            <a:chExt cx="1096598" cy="307479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/>
          </p:nvSpPr>
          <p:spPr bwMode="auto">
            <a:xfrm>
              <a:off x="7900988" y="6405196"/>
              <a:ext cx="1094286" cy="302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7903300" y="6402884"/>
              <a:ext cx="302085" cy="307479"/>
            </a:xfrm>
            <a:prstGeom prst="ellipse">
              <a:avLst/>
            </a:prstGeom>
            <a:solidFill>
              <a:srgbClr val="00B2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white">
            <a:xfrm>
              <a:off x="7961097" y="6484571"/>
              <a:ext cx="185721" cy="146418"/>
            </a:xfrm>
            <a:custGeom>
              <a:avLst/>
              <a:gdLst>
                <a:gd name="T0" fmla="*/ 79 w 86"/>
                <a:gd name="T1" fmla="*/ 0 h 67"/>
                <a:gd name="T2" fmla="*/ 60 w 86"/>
                <a:gd name="T3" fmla="*/ 0 h 67"/>
                <a:gd name="T4" fmla="*/ 54 w 86"/>
                <a:gd name="T5" fmla="*/ 3 h 67"/>
                <a:gd name="T6" fmla="*/ 18 w 86"/>
                <a:gd name="T7" fmla="*/ 67 h 67"/>
                <a:gd name="T8" fmla="*/ 34 w 86"/>
                <a:gd name="T9" fmla="*/ 67 h 67"/>
                <a:gd name="T10" fmla="*/ 43 w 86"/>
                <a:gd name="T11" fmla="*/ 50 h 67"/>
                <a:gd name="T12" fmla="*/ 52 w 86"/>
                <a:gd name="T13" fmla="*/ 67 h 67"/>
                <a:gd name="T14" fmla="*/ 68 w 86"/>
                <a:gd name="T15" fmla="*/ 67 h 67"/>
                <a:gd name="T16" fmla="*/ 51 w 86"/>
                <a:gd name="T17" fmla="*/ 36 h 67"/>
                <a:gd name="T18" fmla="*/ 63 w 86"/>
                <a:gd name="T19" fmla="*/ 13 h 67"/>
                <a:gd name="T20" fmla="*/ 72 w 86"/>
                <a:gd name="T21" fmla="*/ 13 h 67"/>
                <a:gd name="T22" fmla="*/ 72 w 86"/>
                <a:gd name="T23" fmla="*/ 67 h 67"/>
                <a:gd name="T24" fmla="*/ 86 w 86"/>
                <a:gd name="T25" fmla="*/ 67 h 67"/>
                <a:gd name="T26" fmla="*/ 86 w 86"/>
                <a:gd name="T27" fmla="*/ 7 h 67"/>
                <a:gd name="T28" fmla="*/ 79 w 86"/>
                <a:gd name="T29" fmla="*/ 0 h 67"/>
                <a:gd name="T30" fmla="*/ 32 w 86"/>
                <a:gd name="T31" fmla="*/ 30 h 67"/>
                <a:gd name="T32" fmla="*/ 39 w 86"/>
                <a:gd name="T33" fmla="*/ 16 h 67"/>
                <a:gd name="T34" fmla="*/ 32 w 86"/>
                <a:gd name="T35" fmla="*/ 3 h 67"/>
                <a:gd name="T36" fmla="*/ 26 w 86"/>
                <a:gd name="T37" fmla="*/ 0 h 67"/>
                <a:gd name="T38" fmla="*/ 7 w 86"/>
                <a:gd name="T39" fmla="*/ 0 h 67"/>
                <a:gd name="T40" fmla="*/ 0 w 86"/>
                <a:gd name="T41" fmla="*/ 7 h 67"/>
                <a:gd name="T42" fmla="*/ 0 w 86"/>
                <a:gd name="T43" fmla="*/ 67 h 67"/>
                <a:gd name="T44" fmla="*/ 14 w 86"/>
                <a:gd name="T45" fmla="*/ 67 h 67"/>
                <a:gd name="T46" fmla="*/ 14 w 86"/>
                <a:gd name="T47" fmla="*/ 13 h 67"/>
                <a:gd name="T48" fmla="*/ 23 w 86"/>
                <a:gd name="T49" fmla="*/ 13 h 67"/>
                <a:gd name="T50" fmla="*/ 32 w 86"/>
                <a:gd name="T51" fmla="*/ 3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67">
                  <a:moveTo>
                    <a:pt x="7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7" y="0"/>
                    <a:pt x="55" y="1"/>
                    <a:pt x="54" y="3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3"/>
                    <a:pt x="83" y="0"/>
                    <a:pt x="79" y="0"/>
                  </a:cubicBezTo>
                  <a:close/>
                  <a:moveTo>
                    <a:pt x="32" y="30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23" y="13"/>
                    <a:pt x="23" y="13"/>
                    <a:pt x="23" y="13"/>
                  </a:cubicBezTo>
                  <a:lnTo>
                    <a:pt x="32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8278594" y="6550073"/>
              <a:ext cx="17725" cy="109429"/>
            </a:xfrm>
            <a:custGeom>
              <a:avLst/>
              <a:gdLst>
                <a:gd name="T0" fmla="*/ 4 w 8"/>
                <a:gd name="T1" fmla="*/ 9 h 50"/>
                <a:gd name="T2" fmla="*/ 0 w 8"/>
                <a:gd name="T3" fmla="*/ 4 h 50"/>
                <a:gd name="T4" fmla="*/ 4 w 8"/>
                <a:gd name="T5" fmla="*/ 0 h 50"/>
                <a:gd name="T6" fmla="*/ 8 w 8"/>
                <a:gd name="T7" fmla="*/ 4 h 50"/>
                <a:gd name="T8" fmla="*/ 4 w 8"/>
                <a:gd name="T9" fmla="*/ 9 h 50"/>
                <a:gd name="T10" fmla="*/ 1 w 8"/>
                <a:gd name="T11" fmla="*/ 50 h 50"/>
                <a:gd name="T12" fmla="*/ 1 w 8"/>
                <a:gd name="T13" fmla="*/ 16 h 50"/>
                <a:gd name="T14" fmla="*/ 7 w 8"/>
                <a:gd name="T15" fmla="*/ 16 h 50"/>
                <a:gd name="T16" fmla="*/ 7 w 8"/>
                <a:gd name="T17" fmla="*/ 50 h 50"/>
                <a:gd name="T18" fmla="*/ 1 w 8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50">
                  <a:moveTo>
                    <a:pt x="4" y="9"/>
                  </a:move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7"/>
                    <a:pt x="7" y="9"/>
                    <a:pt x="4" y="9"/>
                  </a:cubicBezTo>
                  <a:close/>
                  <a:moveTo>
                    <a:pt x="1" y="50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50"/>
                    <a:pt x="7" y="50"/>
                    <a:pt x="7" y="50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8315584" y="6583210"/>
              <a:ext cx="62421" cy="76292"/>
            </a:xfrm>
            <a:custGeom>
              <a:avLst/>
              <a:gdLst>
                <a:gd name="T0" fmla="*/ 22 w 29"/>
                <a:gd name="T1" fmla="*/ 35 h 35"/>
                <a:gd name="T2" fmla="*/ 22 w 29"/>
                <a:gd name="T3" fmla="*/ 12 h 35"/>
                <a:gd name="T4" fmla="*/ 17 w 29"/>
                <a:gd name="T5" fmla="*/ 6 h 35"/>
                <a:gd name="T6" fmla="*/ 7 w 29"/>
                <a:gd name="T7" fmla="*/ 11 h 35"/>
                <a:gd name="T8" fmla="*/ 7 w 29"/>
                <a:gd name="T9" fmla="*/ 35 h 35"/>
                <a:gd name="T10" fmla="*/ 0 w 29"/>
                <a:gd name="T11" fmla="*/ 35 h 35"/>
                <a:gd name="T12" fmla="*/ 0 w 29"/>
                <a:gd name="T13" fmla="*/ 1 h 35"/>
                <a:gd name="T14" fmla="*/ 6 w 29"/>
                <a:gd name="T15" fmla="*/ 1 h 35"/>
                <a:gd name="T16" fmla="*/ 6 w 29"/>
                <a:gd name="T17" fmla="*/ 6 h 35"/>
                <a:gd name="T18" fmla="*/ 19 w 29"/>
                <a:gd name="T19" fmla="*/ 0 h 35"/>
                <a:gd name="T20" fmla="*/ 29 w 29"/>
                <a:gd name="T21" fmla="*/ 10 h 35"/>
                <a:gd name="T22" fmla="*/ 29 w 29"/>
                <a:gd name="T23" fmla="*/ 35 h 35"/>
                <a:gd name="T24" fmla="*/ 22 w 29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35">
                  <a:moveTo>
                    <a:pt x="22" y="35"/>
                  </a:moveTo>
                  <a:cubicBezTo>
                    <a:pt x="22" y="12"/>
                    <a:pt x="22" y="12"/>
                    <a:pt x="22" y="12"/>
                  </a:cubicBezTo>
                  <a:cubicBezTo>
                    <a:pt x="22" y="8"/>
                    <a:pt x="21" y="6"/>
                    <a:pt x="17" y="6"/>
                  </a:cubicBezTo>
                  <a:cubicBezTo>
                    <a:pt x="14" y="6"/>
                    <a:pt x="10" y="8"/>
                    <a:pt x="7" y="1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0" y="3"/>
                    <a:pt x="14" y="0"/>
                    <a:pt x="19" y="0"/>
                  </a:cubicBezTo>
                  <a:cubicBezTo>
                    <a:pt x="25" y="0"/>
                    <a:pt x="29" y="4"/>
                    <a:pt x="29" y="10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2" y="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8391105" y="6560862"/>
              <a:ext cx="45467" cy="100952"/>
            </a:xfrm>
            <a:custGeom>
              <a:avLst/>
              <a:gdLst>
                <a:gd name="T0" fmla="*/ 16 w 21"/>
                <a:gd name="T1" fmla="*/ 46 h 46"/>
                <a:gd name="T2" fmla="*/ 5 w 21"/>
                <a:gd name="T3" fmla="*/ 37 h 46"/>
                <a:gd name="T4" fmla="*/ 5 w 21"/>
                <a:gd name="T5" fmla="*/ 16 h 46"/>
                <a:gd name="T6" fmla="*/ 0 w 21"/>
                <a:gd name="T7" fmla="*/ 16 h 46"/>
                <a:gd name="T8" fmla="*/ 0 w 21"/>
                <a:gd name="T9" fmla="*/ 11 h 46"/>
                <a:gd name="T10" fmla="*/ 5 w 21"/>
                <a:gd name="T11" fmla="*/ 11 h 46"/>
                <a:gd name="T12" fmla="*/ 5 w 21"/>
                <a:gd name="T13" fmla="*/ 0 h 46"/>
                <a:gd name="T14" fmla="*/ 12 w 21"/>
                <a:gd name="T15" fmla="*/ 0 h 46"/>
                <a:gd name="T16" fmla="*/ 12 w 21"/>
                <a:gd name="T17" fmla="*/ 11 h 46"/>
                <a:gd name="T18" fmla="*/ 20 w 21"/>
                <a:gd name="T19" fmla="*/ 11 h 46"/>
                <a:gd name="T20" fmla="*/ 20 w 21"/>
                <a:gd name="T21" fmla="*/ 16 h 46"/>
                <a:gd name="T22" fmla="*/ 12 w 21"/>
                <a:gd name="T23" fmla="*/ 16 h 46"/>
                <a:gd name="T24" fmla="*/ 12 w 21"/>
                <a:gd name="T25" fmla="*/ 36 h 46"/>
                <a:gd name="T26" fmla="*/ 17 w 21"/>
                <a:gd name="T27" fmla="*/ 40 h 46"/>
                <a:gd name="T28" fmla="*/ 20 w 21"/>
                <a:gd name="T29" fmla="*/ 40 h 46"/>
                <a:gd name="T30" fmla="*/ 21 w 21"/>
                <a:gd name="T31" fmla="*/ 45 h 46"/>
                <a:gd name="T32" fmla="*/ 16 w 21"/>
                <a:gd name="T3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46">
                  <a:moveTo>
                    <a:pt x="16" y="46"/>
                  </a:moveTo>
                  <a:cubicBezTo>
                    <a:pt x="9" y="46"/>
                    <a:pt x="5" y="44"/>
                    <a:pt x="5" y="3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8"/>
                    <a:pt x="13" y="40"/>
                    <a:pt x="17" y="40"/>
                  </a:cubicBezTo>
                  <a:cubicBezTo>
                    <a:pt x="18" y="40"/>
                    <a:pt x="19" y="40"/>
                    <a:pt x="20" y="4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6"/>
                    <a:pt x="18" y="46"/>
                    <a:pt x="16" y="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8720932" y="6560862"/>
              <a:ext cx="47779" cy="100952"/>
            </a:xfrm>
            <a:custGeom>
              <a:avLst/>
              <a:gdLst>
                <a:gd name="T0" fmla="*/ 16 w 22"/>
                <a:gd name="T1" fmla="*/ 46 h 46"/>
                <a:gd name="T2" fmla="*/ 6 w 22"/>
                <a:gd name="T3" fmla="*/ 37 h 46"/>
                <a:gd name="T4" fmla="*/ 6 w 22"/>
                <a:gd name="T5" fmla="*/ 16 h 46"/>
                <a:gd name="T6" fmla="*/ 0 w 22"/>
                <a:gd name="T7" fmla="*/ 16 h 46"/>
                <a:gd name="T8" fmla="*/ 0 w 22"/>
                <a:gd name="T9" fmla="*/ 11 h 46"/>
                <a:gd name="T10" fmla="*/ 6 w 22"/>
                <a:gd name="T11" fmla="*/ 11 h 46"/>
                <a:gd name="T12" fmla="*/ 6 w 22"/>
                <a:gd name="T13" fmla="*/ 0 h 46"/>
                <a:gd name="T14" fmla="*/ 12 w 22"/>
                <a:gd name="T15" fmla="*/ 0 h 46"/>
                <a:gd name="T16" fmla="*/ 12 w 22"/>
                <a:gd name="T17" fmla="*/ 11 h 46"/>
                <a:gd name="T18" fmla="*/ 21 w 22"/>
                <a:gd name="T19" fmla="*/ 11 h 46"/>
                <a:gd name="T20" fmla="*/ 21 w 22"/>
                <a:gd name="T21" fmla="*/ 16 h 46"/>
                <a:gd name="T22" fmla="*/ 12 w 22"/>
                <a:gd name="T23" fmla="*/ 16 h 46"/>
                <a:gd name="T24" fmla="*/ 12 w 22"/>
                <a:gd name="T25" fmla="*/ 36 h 46"/>
                <a:gd name="T26" fmla="*/ 17 w 22"/>
                <a:gd name="T27" fmla="*/ 40 h 46"/>
                <a:gd name="T28" fmla="*/ 21 w 22"/>
                <a:gd name="T29" fmla="*/ 40 h 46"/>
                <a:gd name="T30" fmla="*/ 22 w 22"/>
                <a:gd name="T31" fmla="*/ 45 h 46"/>
                <a:gd name="T32" fmla="*/ 16 w 22"/>
                <a:gd name="T3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46">
                  <a:moveTo>
                    <a:pt x="16" y="46"/>
                  </a:moveTo>
                  <a:cubicBezTo>
                    <a:pt x="10" y="46"/>
                    <a:pt x="6" y="44"/>
                    <a:pt x="6" y="3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8"/>
                    <a:pt x="14" y="40"/>
                    <a:pt x="17" y="40"/>
                  </a:cubicBezTo>
                  <a:cubicBezTo>
                    <a:pt x="18" y="40"/>
                    <a:pt x="20" y="40"/>
                    <a:pt x="21" y="40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6"/>
                    <a:pt x="18" y="46"/>
                    <a:pt x="16" y="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8445048" y="6583210"/>
              <a:ext cx="64732" cy="78604"/>
            </a:xfrm>
            <a:custGeom>
              <a:avLst/>
              <a:gdLst>
                <a:gd name="T0" fmla="*/ 30 w 30"/>
                <a:gd name="T1" fmla="*/ 19 h 36"/>
                <a:gd name="T2" fmla="*/ 6 w 30"/>
                <a:gd name="T3" fmla="*/ 19 h 36"/>
                <a:gd name="T4" fmla="*/ 16 w 30"/>
                <a:gd name="T5" fmla="*/ 30 h 36"/>
                <a:gd name="T6" fmla="*/ 29 w 30"/>
                <a:gd name="T7" fmla="*/ 26 h 36"/>
                <a:gd name="T8" fmla="*/ 30 w 30"/>
                <a:gd name="T9" fmla="*/ 31 h 36"/>
                <a:gd name="T10" fmla="*/ 16 w 30"/>
                <a:gd name="T11" fmla="*/ 36 h 36"/>
                <a:gd name="T12" fmla="*/ 0 w 30"/>
                <a:gd name="T13" fmla="*/ 18 h 36"/>
                <a:gd name="T14" fmla="*/ 15 w 30"/>
                <a:gd name="T15" fmla="*/ 0 h 36"/>
                <a:gd name="T16" fmla="*/ 30 w 30"/>
                <a:gd name="T17" fmla="*/ 17 h 36"/>
                <a:gd name="T18" fmla="*/ 30 w 30"/>
                <a:gd name="T19" fmla="*/ 19 h 36"/>
                <a:gd name="T20" fmla="*/ 15 w 30"/>
                <a:gd name="T21" fmla="*/ 5 h 36"/>
                <a:gd name="T22" fmla="*/ 6 w 30"/>
                <a:gd name="T23" fmla="*/ 14 h 36"/>
                <a:gd name="T24" fmla="*/ 23 w 30"/>
                <a:gd name="T25" fmla="*/ 14 h 36"/>
                <a:gd name="T26" fmla="*/ 15 w 30"/>
                <a:gd name="T2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6">
                  <a:moveTo>
                    <a:pt x="30" y="19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6" y="27"/>
                    <a:pt x="10" y="30"/>
                    <a:pt x="16" y="30"/>
                  </a:cubicBezTo>
                  <a:cubicBezTo>
                    <a:pt x="21" y="30"/>
                    <a:pt x="25" y="29"/>
                    <a:pt x="29" y="26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6" y="34"/>
                    <a:pt x="22" y="36"/>
                    <a:pt x="16" y="36"/>
                  </a:cubicBezTo>
                  <a:cubicBezTo>
                    <a:pt x="7" y="36"/>
                    <a:pt x="0" y="31"/>
                    <a:pt x="0" y="18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25" y="0"/>
                    <a:pt x="30" y="8"/>
                    <a:pt x="30" y="17"/>
                  </a:cubicBezTo>
                  <a:cubicBezTo>
                    <a:pt x="30" y="18"/>
                    <a:pt x="30" y="18"/>
                    <a:pt x="30" y="19"/>
                  </a:cubicBezTo>
                  <a:close/>
                  <a:moveTo>
                    <a:pt x="15" y="5"/>
                  </a:moveTo>
                  <a:cubicBezTo>
                    <a:pt x="11" y="5"/>
                    <a:pt x="8" y="8"/>
                    <a:pt x="6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2" y="8"/>
                    <a:pt x="20" y="5"/>
                    <a:pt x="15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8518258" y="6583210"/>
              <a:ext cx="73210" cy="107117"/>
            </a:xfrm>
            <a:custGeom>
              <a:avLst/>
              <a:gdLst>
                <a:gd name="T0" fmla="*/ 33 w 34"/>
                <a:gd name="T1" fmla="*/ 0 h 49"/>
                <a:gd name="T2" fmla="*/ 34 w 34"/>
                <a:gd name="T3" fmla="*/ 6 h 49"/>
                <a:gd name="T4" fmla="*/ 28 w 34"/>
                <a:gd name="T5" fmla="*/ 6 h 49"/>
                <a:gd name="T6" fmla="*/ 29 w 34"/>
                <a:gd name="T7" fmla="*/ 12 h 49"/>
                <a:gd name="T8" fmla="*/ 16 w 34"/>
                <a:gd name="T9" fmla="*/ 24 h 49"/>
                <a:gd name="T10" fmla="*/ 13 w 34"/>
                <a:gd name="T11" fmla="*/ 24 h 49"/>
                <a:gd name="T12" fmla="*/ 11 w 34"/>
                <a:gd name="T13" fmla="*/ 26 h 49"/>
                <a:gd name="T14" fmla="*/ 19 w 34"/>
                <a:gd name="T15" fmla="*/ 28 h 49"/>
                <a:gd name="T16" fmla="*/ 21 w 34"/>
                <a:gd name="T17" fmla="*/ 29 h 49"/>
                <a:gd name="T18" fmla="*/ 33 w 34"/>
                <a:gd name="T19" fmla="*/ 38 h 49"/>
                <a:gd name="T20" fmla="*/ 16 w 34"/>
                <a:gd name="T21" fmla="*/ 49 h 49"/>
                <a:gd name="T22" fmla="*/ 0 w 34"/>
                <a:gd name="T23" fmla="*/ 40 h 49"/>
                <a:gd name="T24" fmla="*/ 7 w 34"/>
                <a:gd name="T25" fmla="*/ 31 h 49"/>
                <a:gd name="T26" fmla="*/ 5 w 34"/>
                <a:gd name="T27" fmla="*/ 27 h 49"/>
                <a:gd name="T28" fmla="*/ 9 w 34"/>
                <a:gd name="T29" fmla="*/ 22 h 49"/>
                <a:gd name="T30" fmla="*/ 2 w 34"/>
                <a:gd name="T31" fmla="*/ 12 h 49"/>
                <a:gd name="T32" fmla="*/ 15 w 34"/>
                <a:gd name="T33" fmla="*/ 0 h 49"/>
                <a:gd name="T34" fmla="*/ 24 w 34"/>
                <a:gd name="T35" fmla="*/ 3 h 49"/>
                <a:gd name="T36" fmla="*/ 33 w 34"/>
                <a:gd name="T37" fmla="*/ 0 h 49"/>
                <a:gd name="T38" fmla="*/ 6 w 34"/>
                <a:gd name="T39" fmla="*/ 39 h 49"/>
                <a:gd name="T40" fmla="*/ 16 w 34"/>
                <a:gd name="T41" fmla="*/ 44 h 49"/>
                <a:gd name="T42" fmla="*/ 27 w 34"/>
                <a:gd name="T43" fmla="*/ 39 h 49"/>
                <a:gd name="T44" fmla="*/ 20 w 34"/>
                <a:gd name="T45" fmla="*/ 34 h 49"/>
                <a:gd name="T46" fmla="*/ 16 w 34"/>
                <a:gd name="T47" fmla="*/ 33 h 49"/>
                <a:gd name="T48" fmla="*/ 12 w 34"/>
                <a:gd name="T49" fmla="*/ 33 h 49"/>
                <a:gd name="T50" fmla="*/ 6 w 34"/>
                <a:gd name="T51" fmla="*/ 39 h 49"/>
                <a:gd name="T52" fmla="*/ 15 w 34"/>
                <a:gd name="T53" fmla="*/ 5 h 49"/>
                <a:gd name="T54" fmla="*/ 8 w 34"/>
                <a:gd name="T55" fmla="*/ 12 h 49"/>
                <a:gd name="T56" fmla="*/ 15 w 34"/>
                <a:gd name="T57" fmla="*/ 19 h 49"/>
                <a:gd name="T58" fmla="*/ 23 w 34"/>
                <a:gd name="T59" fmla="*/ 12 h 49"/>
                <a:gd name="T60" fmla="*/ 15 w 34"/>
                <a:gd name="T61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49">
                  <a:moveTo>
                    <a:pt x="33" y="0"/>
                  </a:moveTo>
                  <a:cubicBezTo>
                    <a:pt x="34" y="6"/>
                    <a:pt x="34" y="6"/>
                    <a:pt x="34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8"/>
                    <a:pt x="29" y="10"/>
                    <a:pt x="29" y="12"/>
                  </a:cubicBezTo>
                  <a:cubicBezTo>
                    <a:pt x="29" y="19"/>
                    <a:pt x="23" y="24"/>
                    <a:pt x="16" y="24"/>
                  </a:cubicBezTo>
                  <a:cubicBezTo>
                    <a:pt x="15" y="24"/>
                    <a:pt x="14" y="24"/>
                    <a:pt x="13" y="24"/>
                  </a:cubicBezTo>
                  <a:cubicBezTo>
                    <a:pt x="12" y="24"/>
                    <a:pt x="11" y="25"/>
                    <a:pt x="11" y="26"/>
                  </a:cubicBezTo>
                  <a:cubicBezTo>
                    <a:pt x="11" y="27"/>
                    <a:pt x="12" y="27"/>
                    <a:pt x="19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8" y="30"/>
                    <a:pt x="33" y="32"/>
                    <a:pt x="33" y="38"/>
                  </a:cubicBezTo>
                  <a:cubicBezTo>
                    <a:pt x="33" y="45"/>
                    <a:pt x="25" y="49"/>
                    <a:pt x="16" y="49"/>
                  </a:cubicBezTo>
                  <a:cubicBezTo>
                    <a:pt x="7" y="49"/>
                    <a:pt x="0" y="46"/>
                    <a:pt x="0" y="40"/>
                  </a:cubicBezTo>
                  <a:cubicBezTo>
                    <a:pt x="0" y="36"/>
                    <a:pt x="2" y="33"/>
                    <a:pt x="7" y="31"/>
                  </a:cubicBezTo>
                  <a:cubicBezTo>
                    <a:pt x="6" y="30"/>
                    <a:pt x="5" y="28"/>
                    <a:pt x="5" y="27"/>
                  </a:cubicBezTo>
                  <a:cubicBezTo>
                    <a:pt x="5" y="25"/>
                    <a:pt x="6" y="24"/>
                    <a:pt x="9" y="22"/>
                  </a:cubicBezTo>
                  <a:cubicBezTo>
                    <a:pt x="5" y="20"/>
                    <a:pt x="2" y="17"/>
                    <a:pt x="2" y="12"/>
                  </a:cubicBezTo>
                  <a:cubicBezTo>
                    <a:pt x="2" y="4"/>
                    <a:pt x="8" y="0"/>
                    <a:pt x="15" y="0"/>
                  </a:cubicBezTo>
                  <a:cubicBezTo>
                    <a:pt x="19" y="0"/>
                    <a:pt x="22" y="1"/>
                    <a:pt x="24" y="3"/>
                  </a:cubicBezTo>
                  <a:lnTo>
                    <a:pt x="33" y="0"/>
                  </a:lnTo>
                  <a:close/>
                  <a:moveTo>
                    <a:pt x="6" y="39"/>
                  </a:moveTo>
                  <a:cubicBezTo>
                    <a:pt x="6" y="42"/>
                    <a:pt x="10" y="44"/>
                    <a:pt x="16" y="44"/>
                  </a:cubicBezTo>
                  <a:cubicBezTo>
                    <a:pt x="23" y="44"/>
                    <a:pt x="27" y="42"/>
                    <a:pt x="27" y="39"/>
                  </a:cubicBezTo>
                  <a:cubicBezTo>
                    <a:pt x="27" y="37"/>
                    <a:pt x="25" y="35"/>
                    <a:pt x="20" y="3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3"/>
                    <a:pt x="13" y="33"/>
                    <a:pt x="12" y="33"/>
                  </a:cubicBezTo>
                  <a:cubicBezTo>
                    <a:pt x="8" y="35"/>
                    <a:pt x="6" y="37"/>
                    <a:pt x="6" y="39"/>
                  </a:cubicBezTo>
                  <a:close/>
                  <a:moveTo>
                    <a:pt x="15" y="5"/>
                  </a:moveTo>
                  <a:cubicBezTo>
                    <a:pt x="11" y="5"/>
                    <a:pt x="8" y="8"/>
                    <a:pt x="8" y="12"/>
                  </a:cubicBezTo>
                  <a:cubicBezTo>
                    <a:pt x="8" y="16"/>
                    <a:pt x="11" y="19"/>
                    <a:pt x="15" y="19"/>
                  </a:cubicBezTo>
                  <a:cubicBezTo>
                    <a:pt x="20" y="19"/>
                    <a:pt x="23" y="16"/>
                    <a:pt x="23" y="12"/>
                  </a:cubicBezTo>
                  <a:cubicBezTo>
                    <a:pt x="23" y="8"/>
                    <a:pt x="20" y="5"/>
                    <a:pt x="15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8602256" y="6583210"/>
              <a:ext cx="43155" cy="76292"/>
            </a:xfrm>
            <a:custGeom>
              <a:avLst/>
              <a:gdLst>
                <a:gd name="T0" fmla="*/ 7 w 20"/>
                <a:gd name="T1" fmla="*/ 15 h 35"/>
                <a:gd name="T2" fmla="*/ 7 w 20"/>
                <a:gd name="T3" fmla="*/ 35 h 35"/>
                <a:gd name="T4" fmla="*/ 0 w 20"/>
                <a:gd name="T5" fmla="*/ 35 h 35"/>
                <a:gd name="T6" fmla="*/ 0 w 20"/>
                <a:gd name="T7" fmla="*/ 1 h 35"/>
                <a:gd name="T8" fmla="*/ 5 w 20"/>
                <a:gd name="T9" fmla="*/ 1 h 35"/>
                <a:gd name="T10" fmla="*/ 7 w 20"/>
                <a:gd name="T11" fmla="*/ 8 h 35"/>
                <a:gd name="T12" fmla="*/ 19 w 20"/>
                <a:gd name="T13" fmla="*/ 0 h 35"/>
                <a:gd name="T14" fmla="*/ 20 w 20"/>
                <a:gd name="T15" fmla="*/ 6 h 35"/>
                <a:gd name="T16" fmla="*/ 7 w 20"/>
                <a:gd name="T17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5">
                  <a:moveTo>
                    <a:pt x="7" y="1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9" y="4"/>
                    <a:pt x="13" y="0"/>
                    <a:pt x="19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4" y="6"/>
                    <a:pt x="9" y="10"/>
                    <a:pt x="7" y="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8647723" y="6583210"/>
              <a:ext cx="60109" cy="78604"/>
            </a:xfrm>
            <a:custGeom>
              <a:avLst/>
              <a:gdLst>
                <a:gd name="T0" fmla="*/ 23 w 28"/>
                <a:gd name="T1" fmla="*/ 35 h 36"/>
                <a:gd name="T2" fmla="*/ 22 w 28"/>
                <a:gd name="T3" fmla="*/ 31 h 36"/>
                <a:gd name="T4" fmla="*/ 10 w 28"/>
                <a:gd name="T5" fmla="*/ 36 h 36"/>
                <a:gd name="T6" fmla="*/ 0 w 28"/>
                <a:gd name="T7" fmla="*/ 26 h 36"/>
                <a:gd name="T8" fmla="*/ 22 w 28"/>
                <a:gd name="T9" fmla="*/ 13 h 36"/>
                <a:gd name="T10" fmla="*/ 22 w 28"/>
                <a:gd name="T11" fmla="*/ 11 h 36"/>
                <a:gd name="T12" fmla="*/ 15 w 28"/>
                <a:gd name="T13" fmla="*/ 5 h 36"/>
                <a:gd name="T14" fmla="*/ 3 w 28"/>
                <a:gd name="T15" fmla="*/ 8 h 36"/>
                <a:gd name="T16" fmla="*/ 2 w 28"/>
                <a:gd name="T17" fmla="*/ 3 h 36"/>
                <a:gd name="T18" fmla="*/ 16 w 28"/>
                <a:gd name="T19" fmla="*/ 0 h 36"/>
                <a:gd name="T20" fmla="*/ 28 w 28"/>
                <a:gd name="T21" fmla="*/ 11 h 36"/>
                <a:gd name="T22" fmla="*/ 28 w 28"/>
                <a:gd name="T23" fmla="*/ 35 h 36"/>
                <a:gd name="T24" fmla="*/ 23 w 28"/>
                <a:gd name="T25" fmla="*/ 35 h 36"/>
                <a:gd name="T26" fmla="*/ 22 w 28"/>
                <a:gd name="T27" fmla="*/ 18 h 36"/>
                <a:gd name="T28" fmla="*/ 6 w 28"/>
                <a:gd name="T29" fmla="*/ 26 h 36"/>
                <a:gd name="T30" fmla="*/ 12 w 28"/>
                <a:gd name="T31" fmla="*/ 31 h 36"/>
                <a:gd name="T32" fmla="*/ 22 w 28"/>
                <a:gd name="T33" fmla="*/ 26 h 36"/>
                <a:gd name="T34" fmla="*/ 22 w 28"/>
                <a:gd name="T35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6">
                  <a:moveTo>
                    <a:pt x="23" y="35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0" y="33"/>
                    <a:pt x="16" y="36"/>
                    <a:pt x="10" y="36"/>
                  </a:cubicBezTo>
                  <a:cubicBezTo>
                    <a:pt x="4" y="36"/>
                    <a:pt x="0" y="32"/>
                    <a:pt x="0" y="26"/>
                  </a:cubicBezTo>
                  <a:cubicBezTo>
                    <a:pt x="0" y="18"/>
                    <a:pt x="7" y="14"/>
                    <a:pt x="22" y="13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7"/>
                    <a:pt x="19" y="5"/>
                    <a:pt x="15" y="5"/>
                  </a:cubicBezTo>
                  <a:cubicBezTo>
                    <a:pt x="11" y="5"/>
                    <a:pt x="7" y="7"/>
                    <a:pt x="3" y="8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7" y="1"/>
                    <a:pt x="10" y="0"/>
                    <a:pt x="16" y="0"/>
                  </a:cubicBezTo>
                  <a:cubicBezTo>
                    <a:pt x="24" y="0"/>
                    <a:pt x="28" y="3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lnTo>
                    <a:pt x="23" y="35"/>
                  </a:lnTo>
                  <a:close/>
                  <a:moveTo>
                    <a:pt x="22" y="18"/>
                  </a:moveTo>
                  <a:cubicBezTo>
                    <a:pt x="9" y="19"/>
                    <a:pt x="6" y="22"/>
                    <a:pt x="6" y="26"/>
                  </a:cubicBezTo>
                  <a:cubicBezTo>
                    <a:pt x="6" y="29"/>
                    <a:pt x="8" y="31"/>
                    <a:pt x="12" y="31"/>
                  </a:cubicBezTo>
                  <a:cubicBezTo>
                    <a:pt x="15" y="31"/>
                    <a:pt x="19" y="29"/>
                    <a:pt x="22" y="26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8774875" y="6583210"/>
              <a:ext cx="64732" cy="78604"/>
            </a:xfrm>
            <a:custGeom>
              <a:avLst/>
              <a:gdLst>
                <a:gd name="T0" fmla="*/ 30 w 30"/>
                <a:gd name="T1" fmla="*/ 19 h 36"/>
                <a:gd name="T2" fmla="*/ 7 w 30"/>
                <a:gd name="T3" fmla="*/ 19 h 36"/>
                <a:gd name="T4" fmla="*/ 17 w 30"/>
                <a:gd name="T5" fmla="*/ 30 h 36"/>
                <a:gd name="T6" fmla="*/ 29 w 30"/>
                <a:gd name="T7" fmla="*/ 26 h 36"/>
                <a:gd name="T8" fmla="*/ 30 w 30"/>
                <a:gd name="T9" fmla="*/ 31 h 36"/>
                <a:gd name="T10" fmla="*/ 16 w 30"/>
                <a:gd name="T11" fmla="*/ 36 h 36"/>
                <a:gd name="T12" fmla="*/ 0 w 30"/>
                <a:gd name="T13" fmla="*/ 18 h 36"/>
                <a:gd name="T14" fmla="*/ 16 w 30"/>
                <a:gd name="T15" fmla="*/ 0 h 36"/>
                <a:gd name="T16" fmla="*/ 30 w 30"/>
                <a:gd name="T17" fmla="*/ 17 h 36"/>
                <a:gd name="T18" fmla="*/ 30 w 30"/>
                <a:gd name="T19" fmla="*/ 19 h 36"/>
                <a:gd name="T20" fmla="*/ 16 w 30"/>
                <a:gd name="T21" fmla="*/ 5 h 36"/>
                <a:gd name="T22" fmla="*/ 7 w 30"/>
                <a:gd name="T23" fmla="*/ 14 h 36"/>
                <a:gd name="T24" fmla="*/ 24 w 30"/>
                <a:gd name="T25" fmla="*/ 14 h 36"/>
                <a:gd name="T26" fmla="*/ 16 w 30"/>
                <a:gd name="T2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6">
                  <a:moveTo>
                    <a:pt x="30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7" y="27"/>
                    <a:pt x="11" y="30"/>
                    <a:pt x="17" y="30"/>
                  </a:cubicBezTo>
                  <a:cubicBezTo>
                    <a:pt x="22" y="30"/>
                    <a:pt x="26" y="29"/>
                    <a:pt x="29" y="26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7" y="34"/>
                    <a:pt x="22" y="36"/>
                    <a:pt x="16" y="36"/>
                  </a:cubicBezTo>
                  <a:cubicBezTo>
                    <a:pt x="7" y="36"/>
                    <a:pt x="0" y="31"/>
                    <a:pt x="0" y="18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6" y="0"/>
                    <a:pt x="30" y="8"/>
                    <a:pt x="30" y="17"/>
                  </a:cubicBezTo>
                  <a:cubicBezTo>
                    <a:pt x="30" y="18"/>
                    <a:pt x="30" y="18"/>
                    <a:pt x="30" y="19"/>
                  </a:cubicBezTo>
                  <a:close/>
                  <a:moveTo>
                    <a:pt x="16" y="5"/>
                  </a:moveTo>
                  <a:cubicBezTo>
                    <a:pt x="12" y="5"/>
                    <a:pt x="8" y="8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8"/>
                    <a:pt x="21" y="5"/>
                    <a:pt x="16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6"/>
            <p:cNvSpPr>
              <a:spLocks noEditPoints="1"/>
            </p:cNvSpPr>
            <p:nvPr/>
          </p:nvSpPr>
          <p:spPr bwMode="auto">
            <a:xfrm>
              <a:off x="8852709" y="6547762"/>
              <a:ext cx="67045" cy="114052"/>
            </a:xfrm>
            <a:custGeom>
              <a:avLst/>
              <a:gdLst>
                <a:gd name="T0" fmla="*/ 26 w 31"/>
                <a:gd name="T1" fmla="*/ 51 h 52"/>
                <a:gd name="T2" fmla="*/ 25 w 31"/>
                <a:gd name="T3" fmla="*/ 46 h 52"/>
                <a:gd name="T4" fmla="*/ 14 w 31"/>
                <a:gd name="T5" fmla="*/ 52 h 52"/>
                <a:gd name="T6" fmla="*/ 0 w 31"/>
                <a:gd name="T7" fmla="*/ 35 h 52"/>
                <a:gd name="T8" fmla="*/ 16 w 31"/>
                <a:gd name="T9" fmla="*/ 16 h 52"/>
                <a:gd name="T10" fmla="*/ 24 w 31"/>
                <a:gd name="T11" fmla="*/ 18 h 52"/>
                <a:gd name="T12" fmla="*/ 24 w 31"/>
                <a:gd name="T13" fmla="*/ 0 h 52"/>
                <a:gd name="T14" fmla="*/ 31 w 31"/>
                <a:gd name="T15" fmla="*/ 0 h 52"/>
                <a:gd name="T16" fmla="*/ 31 w 31"/>
                <a:gd name="T17" fmla="*/ 51 h 52"/>
                <a:gd name="T18" fmla="*/ 26 w 31"/>
                <a:gd name="T19" fmla="*/ 51 h 52"/>
                <a:gd name="T20" fmla="*/ 24 w 31"/>
                <a:gd name="T21" fmla="*/ 24 h 52"/>
                <a:gd name="T22" fmla="*/ 16 w 31"/>
                <a:gd name="T23" fmla="*/ 22 h 52"/>
                <a:gd name="T24" fmla="*/ 6 w 31"/>
                <a:gd name="T25" fmla="*/ 35 h 52"/>
                <a:gd name="T26" fmla="*/ 15 w 31"/>
                <a:gd name="T27" fmla="*/ 46 h 52"/>
                <a:gd name="T28" fmla="*/ 24 w 31"/>
                <a:gd name="T29" fmla="*/ 40 h 52"/>
                <a:gd name="T30" fmla="*/ 24 w 31"/>
                <a:gd name="T31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52">
                  <a:moveTo>
                    <a:pt x="26" y="51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9"/>
                    <a:pt x="19" y="52"/>
                    <a:pt x="14" y="52"/>
                  </a:cubicBezTo>
                  <a:cubicBezTo>
                    <a:pt x="6" y="52"/>
                    <a:pt x="0" y="47"/>
                    <a:pt x="0" y="35"/>
                  </a:cubicBezTo>
                  <a:cubicBezTo>
                    <a:pt x="0" y="22"/>
                    <a:pt x="7" y="16"/>
                    <a:pt x="16" y="16"/>
                  </a:cubicBezTo>
                  <a:cubicBezTo>
                    <a:pt x="19" y="16"/>
                    <a:pt x="22" y="17"/>
                    <a:pt x="2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1"/>
                    <a:pt x="31" y="51"/>
                    <a:pt x="31" y="51"/>
                  </a:cubicBezTo>
                  <a:lnTo>
                    <a:pt x="26" y="51"/>
                  </a:lnTo>
                  <a:close/>
                  <a:moveTo>
                    <a:pt x="24" y="24"/>
                  </a:moveTo>
                  <a:cubicBezTo>
                    <a:pt x="22" y="22"/>
                    <a:pt x="20" y="22"/>
                    <a:pt x="16" y="22"/>
                  </a:cubicBezTo>
                  <a:cubicBezTo>
                    <a:pt x="10" y="22"/>
                    <a:pt x="6" y="26"/>
                    <a:pt x="6" y="35"/>
                  </a:cubicBezTo>
                  <a:cubicBezTo>
                    <a:pt x="6" y="42"/>
                    <a:pt x="10" y="46"/>
                    <a:pt x="15" y="46"/>
                  </a:cubicBezTo>
                  <a:cubicBezTo>
                    <a:pt x="19" y="46"/>
                    <a:pt x="22" y="44"/>
                    <a:pt x="24" y="40"/>
                  </a:cubicBezTo>
                  <a:lnTo>
                    <a:pt x="24" y="2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8280906" y="6453746"/>
              <a:ext cx="105576" cy="76292"/>
            </a:xfrm>
            <a:custGeom>
              <a:avLst/>
              <a:gdLst>
                <a:gd name="T0" fmla="*/ 43 w 49"/>
                <a:gd name="T1" fmla="*/ 35 h 35"/>
                <a:gd name="T2" fmla="*/ 43 w 49"/>
                <a:gd name="T3" fmla="*/ 11 h 35"/>
                <a:gd name="T4" fmla="*/ 38 w 49"/>
                <a:gd name="T5" fmla="*/ 5 h 35"/>
                <a:gd name="T6" fmla="*/ 28 w 49"/>
                <a:gd name="T7" fmla="*/ 11 h 35"/>
                <a:gd name="T8" fmla="*/ 28 w 49"/>
                <a:gd name="T9" fmla="*/ 35 h 35"/>
                <a:gd name="T10" fmla="*/ 21 w 49"/>
                <a:gd name="T11" fmla="*/ 35 h 35"/>
                <a:gd name="T12" fmla="*/ 21 w 49"/>
                <a:gd name="T13" fmla="*/ 11 h 35"/>
                <a:gd name="T14" fmla="*/ 16 w 49"/>
                <a:gd name="T15" fmla="*/ 5 h 35"/>
                <a:gd name="T16" fmla="*/ 6 w 49"/>
                <a:gd name="T17" fmla="*/ 11 h 35"/>
                <a:gd name="T18" fmla="*/ 6 w 49"/>
                <a:gd name="T19" fmla="*/ 35 h 35"/>
                <a:gd name="T20" fmla="*/ 0 w 49"/>
                <a:gd name="T21" fmla="*/ 35 h 35"/>
                <a:gd name="T22" fmla="*/ 0 w 49"/>
                <a:gd name="T23" fmla="*/ 0 h 35"/>
                <a:gd name="T24" fmla="*/ 5 w 49"/>
                <a:gd name="T25" fmla="*/ 0 h 35"/>
                <a:gd name="T26" fmla="*/ 6 w 49"/>
                <a:gd name="T27" fmla="*/ 5 h 35"/>
                <a:gd name="T28" fmla="*/ 18 w 49"/>
                <a:gd name="T29" fmla="*/ 0 h 35"/>
                <a:gd name="T30" fmla="*/ 27 w 49"/>
                <a:gd name="T31" fmla="*/ 5 h 35"/>
                <a:gd name="T32" fmla="*/ 39 w 49"/>
                <a:gd name="T33" fmla="*/ 0 h 35"/>
                <a:gd name="T34" fmla="*/ 49 w 49"/>
                <a:gd name="T35" fmla="*/ 10 h 35"/>
                <a:gd name="T36" fmla="*/ 49 w 49"/>
                <a:gd name="T37" fmla="*/ 35 h 35"/>
                <a:gd name="T38" fmla="*/ 43 w 49"/>
                <a:gd name="T3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35">
                  <a:moveTo>
                    <a:pt x="43" y="35"/>
                  </a:moveTo>
                  <a:cubicBezTo>
                    <a:pt x="43" y="11"/>
                    <a:pt x="43" y="11"/>
                    <a:pt x="43" y="11"/>
                  </a:cubicBezTo>
                  <a:cubicBezTo>
                    <a:pt x="43" y="8"/>
                    <a:pt x="42" y="5"/>
                    <a:pt x="38" y="5"/>
                  </a:cubicBezTo>
                  <a:cubicBezTo>
                    <a:pt x="34" y="5"/>
                    <a:pt x="31" y="8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8"/>
                    <a:pt x="20" y="5"/>
                    <a:pt x="16" y="5"/>
                  </a:cubicBezTo>
                  <a:cubicBezTo>
                    <a:pt x="13" y="5"/>
                    <a:pt x="10" y="8"/>
                    <a:pt x="6" y="11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9" y="2"/>
                    <a:pt x="13" y="0"/>
                    <a:pt x="18" y="0"/>
                  </a:cubicBezTo>
                  <a:cubicBezTo>
                    <a:pt x="23" y="0"/>
                    <a:pt x="26" y="2"/>
                    <a:pt x="27" y="5"/>
                  </a:cubicBezTo>
                  <a:cubicBezTo>
                    <a:pt x="30" y="2"/>
                    <a:pt x="35" y="0"/>
                    <a:pt x="39" y="0"/>
                  </a:cubicBezTo>
                  <a:cubicBezTo>
                    <a:pt x="46" y="0"/>
                    <a:pt x="49" y="3"/>
                    <a:pt x="49" y="10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3" y="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18"/>
            <p:cNvSpPr>
              <a:spLocks noEditPoints="1"/>
            </p:cNvSpPr>
            <p:nvPr/>
          </p:nvSpPr>
          <p:spPr bwMode="auto">
            <a:xfrm>
              <a:off x="8404206" y="6453746"/>
              <a:ext cx="60109" cy="78604"/>
            </a:xfrm>
            <a:custGeom>
              <a:avLst/>
              <a:gdLst>
                <a:gd name="T0" fmla="*/ 23 w 28"/>
                <a:gd name="T1" fmla="*/ 35 h 36"/>
                <a:gd name="T2" fmla="*/ 22 w 28"/>
                <a:gd name="T3" fmla="*/ 30 h 36"/>
                <a:gd name="T4" fmla="*/ 10 w 28"/>
                <a:gd name="T5" fmla="*/ 36 h 36"/>
                <a:gd name="T6" fmla="*/ 0 w 28"/>
                <a:gd name="T7" fmla="*/ 26 h 36"/>
                <a:gd name="T8" fmla="*/ 22 w 28"/>
                <a:gd name="T9" fmla="*/ 12 h 36"/>
                <a:gd name="T10" fmla="*/ 22 w 28"/>
                <a:gd name="T11" fmla="*/ 11 h 36"/>
                <a:gd name="T12" fmla="*/ 15 w 28"/>
                <a:gd name="T13" fmla="*/ 5 h 36"/>
                <a:gd name="T14" fmla="*/ 3 w 28"/>
                <a:gd name="T15" fmla="*/ 8 h 36"/>
                <a:gd name="T16" fmla="*/ 2 w 28"/>
                <a:gd name="T17" fmla="*/ 2 h 36"/>
                <a:gd name="T18" fmla="*/ 16 w 28"/>
                <a:gd name="T19" fmla="*/ 0 h 36"/>
                <a:gd name="T20" fmla="*/ 28 w 28"/>
                <a:gd name="T21" fmla="*/ 11 h 36"/>
                <a:gd name="T22" fmla="*/ 28 w 28"/>
                <a:gd name="T23" fmla="*/ 35 h 36"/>
                <a:gd name="T24" fmla="*/ 23 w 28"/>
                <a:gd name="T25" fmla="*/ 35 h 36"/>
                <a:gd name="T26" fmla="*/ 22 w 28"/>
                <a:gd name="T27" fmla="*/ 17 h 36"/>
                <a:gd name="T28" fmla="*/ 6 w 28"/>
                <a:gd name="T29" fmla="*/ 26 h 36"/>
                <a:gd name="T30" fmla="*/ 11 w 28"/>
                <a:gd name="T31" fmla="*/ 30 h 36"/>
                <a:gd name="T32" fmla="*/ 22 w 28"/>
                <a:gd name="T33" fmla="*/ 25 h 36"/>
                <a:gd name="T34" fmla="*/ 22 w 28"/>
                <a:gd name="T3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6">
                  <a:moveTo>
                    <a:pt x="23" y="35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0" y="33"/>
                    <a:pt x="16" y="36"/>
                    <a:pt x="10" y="36"/>
                  </a:cubicBezTo>
                  <a:cubicBezTo>
                    <a:pt x="4" y="36"/>
                    <a:pt x="0" y="32"/>
                    <a:pt x="0" y="26"/>
                  </a:cubicBezTo>
                  <a:cubicBezTo>
                    <a:pt x="0" y="17"/>
                    <a:pt x="7" y="14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7"/>
                    <a:pt x="19" y="5"/>
                    <a:pt x="15" y="5"/>
                  </a:cubicBezTo>
                  <a:cubicBezTo>
                    <a:pt x="11" y="5"/>
                    <a:pt x="7" y="6"/>
                    <a:pt x="3" y="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" y="1"/>
                    <a:pt x="10" y="0"/>
                    <a:pt x="16" y="0"/>
                  </a:cubicBezTo>
                  <a:cubicBezTo>
                    <a:pt x="24" y="0"/>
                    <a:pt x="28" y="3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lnTo>
                    <a:pt x="23" y="35"/>
                  </a:lnTo>
                  <a:close/>
                  <a:moveTo>
                    <a:pt x="22" y="17"/>
                  </a:moveTo>
                  <a:cubicBezTo>
                    <a:pt x="9" y="19"/>
                    <a:pt x="6" y="22"/>
                    <a:pt x="6" y="26"/>
                  </a:cubicBezTo>
                  <a:cubicBezTo>
                    <a:pt x="6" y="29"/>
                    <a:pt x="8" y="30"/>
                    <a:pt x="11" y="30"/>
                  </a:cubicBezTo>
                  <a:cubicBezTo>
                    <a:pt x="15" y="30"/>
                    <a:pt x="19" y="28"/>
                    <a:pt x="22" y="25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19"/>
            <p:cNvSpPr>
              <a:spLocks noEditPoints="1"/>
            </p:cNvSpPr>
            <p:nvPr/>
          </p:nvSpPr>
          <p:spPr bwMode="auto">
            <a:xfrm>
              <a:off x="8555248" y="6420609"/>
              <a:ext cx="16954" cy="109429"/>
            </a:xfrm>
            <a:custGeom>
              <a:avLst/>
              <a:gdLst>
                <a:gd name="T0" fmla="*/ 4 w 8"/>
                <a:gd name="T1" fmla="*/ 8 h 50"/>
                <a:gd name="T2" fmla="*/ 0 w 8"/>
                <a:gd name="T3" fmla="*/ 4 h 50"/>
                <a:gd name="T4" fmla="*/ 4 w 8"/>
                <a:gd name="T5" fmla="*/ 0 h 50"/>
                <a:gd name="T6" fmla="*/ 8 w 8"/>
                <a:gd name="T7" fmla="*/ 4 h 50"/>
                <a:gd name="T8" fmla="*/ 4 w 8"/>
                <a:gd name="T9" fmla="*/ 8 h 50"/>
                <a:gd name="T10" fmla="*/ 1 w 8"/>
                <a:gd name="T11" fmla="*/ 50 h 50"/>
                <a:gd name="T12" fmla="*/ 1 w 8"/>
                <a:gd name="T13" fmla="*/ 15 h 50"/>
                <a:gd name="T14" fmla="*/ 7 w 8"/>
                <a:gd name="T15" fmla="*/ 15 h 50"/>
                <a:gd name="T16" fmla="*/ 7 w 8"/>
                <a:gd name="T17" fmla="*/ 50 h 50"/>
                <a:gd name="T18" fmla="*/ 1 w 8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50">
                  <a:moveTo>
                    <a:pt x="4" y="8"/>
                  </a:move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"/>
                    <a:pt x="6" y="8"/>
                    <a:pt x="4" y="8"/>
                  </a:cubicBezTo>
                  <a:close/>
                  <a:moveTo>
                    <a:pt x="1" y="50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50"/>
                    <a:pt x="7" y="50"/>
                    <a:pt x="7" y="50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8591467" y="6453746"/>
              <a:ext cx="105576" cy="76292"/>
            </a:xfrm>
            <a:custGeom>
              <a:avLst/>
              <a:gdLst>
                <a:gd name="T0" fmla="*/ 43 w 49"/>
                <a:gd name="T1" fmla="*/ 35 h 35"/>
                <a:gd name="T2" fmla="*/ 43 w 49"/>
                <a:gd name="T3" fmla="*/ 11 h 35"/>
                <a:gd name="T4" fmla="*/ 38 w 49"/>
                <a:gd name="T5" fmla="*/ 5 h 35"/>
                <a:gd name="T6" fmla="*/ 28 w 49"/>
                <a:gd name="T7" fmla="*/ 11 h 35"/>
                <a:gd name="T8" fmla="*/ 28 w 49"/>
                <a:gd name="T9" fmla="*/ 35 h 35"/>
                <a:gd name="T10" fmla="*/ 21 w 49"/>
                <a:gd name="T11" fmla="*/ 35 h 35"/>
                <a:gd name="T12" fmla="*/ 21 w 49"/>
                <a:gd name="T13" fmla="*/ 11 h 35"/>
                <a:gd name="T14" fmla="*/ 16 w 49"/>
                <a:gd name="T15" fmla="*/ 5 h 35"/>
                <a:gd name="T16" fmla="*/ 6 w 49"/>
                <a:gd name="T17" fmla="*/ 11 h 35"/>
                <a:gd name="T18" fmla="*/ 6 w 49"/>
                <a:gd name="T19" fmla="*/ 35 h 35"/>
                <a:gd name="T20" fmla="*/ 0 w 49"/>
                <a:gd name="T21" fmla="*/ 35 h 35"/>
                <a:gd name="T22" fmla="*/ 0 w 49"/>
                <a:gd name="T23" fmla="*/ 0 h 35"/>
                <a:gd name="T24" fmla="*/ 5 w 49"/>
                <a:gd name="T25" fmla="*/ 0 h 35"/>
                <a:gd name="T26" fmla="*/ 6 w 49"/>
                <a:gd name="T27" fmla="*/ 5 h 35"/>
                <a:gd name="T28" fmla="*/ 18 w 49"/>
                <a:gd name="T29" fmla="*/ 0 h 35"/>
                <a:gd name="T30" fmla="*/ 27 w 49"/>
                <a:gd name="T31" fmla="*/ 5 h 35"/>
                <a:gd name="T32" fmla="*/ 39 w 49"/>
                <a:gd name="T33" fmla="*/ 0 h 35"/>
                <a:gd name="T34" fmla="*/ 49 w 49"/>
                <a:gd name="T35" fmla="*/ 10 h 35"/>
                <a:gd name="T36" fmla="*/ 49 w 49"/>
                <a:gd name="T37" fmla="*/ 35 h 35"/>
                <a:gd name="T38" fmla="*/ 43 w 49"/>
                <a:gd name="T3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35">
                  <a:moveTo>
                    <a:pt x="43" y="35"/>
                  </a:moveTo>
                  <a:cubicBezTo>
                    <a:pt x="43" y="11"/>
                    <a:pt x="43" y="11"/>
                    <a:pt x="43" y="11"/>
                  </a:cubicBezTo>
                  <a:cubicBezTo>
                    <a:pt x="43" y="8"/>
                    <a:pt x="42" y="5"/>
                    <a:pt x="38" y="5"/>
                  </a:cubicBezTo>
                  <a:cubicBezTo>
                    <a:pt x="34" y="5"/>
                    <a:pt x="31" y="8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8"/>
                    <a:pt x="20" y="5"/>
                    <a:pt x="16" y="5"/>
                  </a:cubicBezTo>
                  <a:cubicBezTo>
                    <a:pt x="13" y="5"/>
                    <a:pt x="10" y="8"/>
                    <a:pt x="6" y="11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9" y="2"/>
                    <a:pt x="13" y="0"/>
                    <a:pt x="18" y="0"/>
                  </a:cubicBezTo>
                  <a:cubicBezTo>
                    <a:pt x="23" y="0"/>
                    <a:pt x="26" y="2"/>
                    <a:pt x="27" y="5"/>
                  </a:cubicBezTo>
                  <a:cubicBezTo>
                    <a:pt x="30" y="2"/>
                    <a:pt x="35" y="0"/>
                    <a:pt x="39" y="0"/>
                  </a:cubicBezTo>
                  <a:cubicBezTo>
                    <a:pt x="46" y="0"/>
                    <a:pt x="49" y="3"/>
                    <a:pt x="49" y="10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3" y="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8475103" y="6453746"/>
              <a:ext cx="69356" cy="76292"/>
            </a:xfrm>
            <a:custGeom>
              <a:avLst/>
              <a:gdLst>
                <a:gd name="T0" fmla="*/ 56 w 90"/>
                <a:gd name="T1" fmla="*/ 48 h 99"/>
                <a:gd name="T2" fmla="*/ 87 w 90"/>
                <a:gd name="T3" fmla="*/ 0 h 99"/>
                <a:gd name="T4" fmla="*/ 67 w 90"/>
                <a:gd name="T5" fmla="*/ 0 h 99"/>
                <a:gd name="T6" fmla="*/ 45 w 90"/>
                <a:gd name="T7" fmla="*/ 34 h 99"/>
                <a:gd name="T8" fmla="*/ 22 w 90"/>
                <a:gd name="T9" fmla="*/ 0 h 99"/>
                <a:gd name="T10" fmla="*/ 3 w 90"/>
                <a:gd name="T11" fmla="*/ 0 h 99"/>
                <a:gd name="T12" fmla="*/ 36 w 90"/>
                <a:gd name="T13" fmla="*/ 48 h 99"/>
                <a:gd name="T14" fmla="*/ 0 w 90"/>
                <a:gd name="T15" fmla="*/ 99 h 99"/>
                <a:gd name="T16" fmla="*/ 20 w 90"/>
                <a:gd name="T17" fmla="*/ 99 h 99"/>
                <a:gd name="T18" fmla="*/ 45 w 90"/>
                <a:gd name="T19" fmla="*/ 62 h 99"/>
                <a:gd name="T20" fmla="*/ 70 w 90"/>
                <a:gd name="T21" fmla="*/ 99 h 99"/>
                <a:gd name="T22" fmla="*/ 90 w 90"/>
                <a:gd name="T23" fmla="*/ 99 h 99"/>
                <a:gd name="T24" fmla="*/ 56 w 90"/>
                <a:gd name="T25" fmla="*/ 4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99">
                  <a:moveTo>
                    <a:pt x="56" y="48"/>
                  </a:moveTo>
                  <a:lnTo>
                    <a:pt x="87" y="0"/>
                  </a:lnTo>
                  <a:lnTo>
                    <a:pt x="67" y="0"/>
                  </a:lnTo>
                  <a:lnTo>
                    <a:pt x="45" y="34"/>
                  </a:lnTo>
                  <a:lnTo>
                    <a:pt x="22" y="0"/>
                  </a:lnTo>
                  <a:lnTo>
                    <a:pt x="3" y="0"/>
                  </a:lnTo>
                  <a:lnTo>
                    <a:pt x="36" y="48"/>
                  </a:lnTo>
                  <a:lnTo>
                    <a:pt x="0" y="99"/>
                  </a:lnTo>
                  <a:lnTo>
                    <a:pt x="20" y="99"/>
                  </a:lnTo>
                  <a:lnTo>
                    <a:pt x="45" y="62"/>
                  </a:lnTo>
                  <a:lnTo>
                    <a:pt x="70" y="99"/>
                  </a:lnTo>
                  <a:lnTo>
                    <a:pt x="90" y="99"/>
                  </a:lnTo>
                  <a:lnTo>
                    <a:pt x="56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8941330" y="6630989"/>
              <a:ext cx="23890" cy="28513"/>
            </a:xfrm>
            <a:custGeom>
              <a:avLst/>
              <a:gdLst>
                <a:gd name="T0" fmla="*/ 11 w 31"/>
                <a:gd name="T1" fmla="*/ 9 h 37"/>
                <a:gd name="T2" fmla="*/ 0 w 31"/>
                <a:gd name="T3" fmla="*/ 9 h 37"/>
                <a:gd name="T4" fmla="*/ 0 w 31"/>
                <a:gd name="T5" fmla="*/ 0 h 37"/>
                <a:gd name="T6" fmla="*/ 31 w 31"/>
                <a:gd name="T7" fmla="*/ 0 h 37"/>
                <a:gd name="T8" fmla="*/ 31 w 31"/>
                <a:gd name="T9" fmla="*/ 9 h 37"/>
                <a:gd name="T10" fmla="*/ 19 w 31"/>
                <a:gd name="T11" fmla="*/ 9 h 37"/>
                <a:gd name="T12" fmla="*/ 19 w 31"/>
                <a:gd name="T13" fmla="*/ 37 h 37"/>
                <a:gd name="T14" fmla="*/ 11 w 31"/>
                <a:gd name="T15" fmla="*/ 37 h 37"/>
                <a:gd name="T16" fmla="*/ 11 w 31"/>
                <a:gd name="T17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7">
                  <a:moveTo>
                    <a:pt x="1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9"/>
                  </a:lnTo>
                  <a:lnTo>
                    <a:pt x="19" y="9"/>
                  </a:lnTo>
                  <a:lnTo>
                    <a:pt x="19" y="37"/>
                  </a:lnTo>
                  <a:lnTo>
                    <a:pt x="11" y="3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8966761" y="6630989"/>
              <a:ext cx="30825" cy="28513"/>
            </a:xfrm>
            <a:custGeom>
              <a:avLst/>
              <a:gdLst>
                <a:gd name="T0" fmla="*/ 0 w 40"/>
                <a:gd name="T1" fmla="*/ 0 h 37"/>
                <a:gd name="T2" fmla="*/ 12 w 40"/>
                <a:gd name="T3" fmla="*/ 0 h 37"/>
                <a:gd name="T4" fmla="*/ 20 w 40"/>
                <a:gd name="T5" fmla="*/ 26 h 37"/>
                <a:gd name="T6" fmla="*/ 20 w 40"/>
                <a:gd name="T7" fmla="*/ 26 h 37"/>
                <a:gd name="T8" fmla="*/ 23 w 40"/>
                <a:gd name="T9" fmla="*/ 20 h 37"/>
                <a:gd name="T10" fmla="*/ 28 w 40"/>
                <a:gd name="T11" fmla="*/ 0 h 37"/>
                <a:gd name="T12" fmla="*/ 40 w 40"/>
                <a:gd name="T13" fmla="*/ 0 h 37"/>
                <a:gd name="T14" fmla="*/ 40 w 40"/>
                <a:gd name="T15" fmla="*/ 37 h 37"/>
                <a:gd name="T16" fmla="*/ 34 w 40"/>
                <a:gd name="T17" fmla="*/ 37 h 37"/>
                <a:gd name="T18" fmla="*/ 34 w 40"/>
                <a:gd name="T19" fmla="*/ 12 h 37"/>
                <a:gd name="T20" fmla="*/ 34 w 40"/>
                <a:gd name="T21" fmla="*/ 12 h 37"/>
                <a:gd name="T22" fmla="*/ 23 w 40"/>
                <a:gd name="T23" fmla="*/ 37 h 37"/>
                <a:gd name="T24" fmla="*/ 17 w 40"/>
                <a:gd name="T25" fmla="*/ 37 h 37"/>
                <a:gd name="T26" fmla="*/ 9 w 40"/>
                <a:gd name="T27" fmla="*/ 12 h 37"/>
                <a:gd name="T28" fmla="*/ 9 w 40"/>
                <a:gd name="T29" fmla="*/ 12 h 37"/>
                <a:gd name="T30" fmla="*/ 9 w 40"/>
                <a:gd name="T31" fmla="*/ 37 h 37"/>
                <a:gd name="T32" fmla="*/ 0 w 40"/>
                <a:gd name="T33" fmla="*/ 37 h 37"/>
                <a:gd name="T34" fmla="*/ 0 w 40"/>
                <a:gd name="T3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7">
                  <a:moveTo>
                    <a:pt x="0" y="0"/>
                  </a:moveTo>
                  <a:lnTo>
                    <a:pt x="12" y="0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3" y="20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40" y="37"/>
                  </a:lnTo>
                  <a:lnTo>
                    <a:pt x="34" y="37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23" y="37"/>
                  </a:lnTo>
                  <a:lnTo>
                    <a:pt x="17" y="37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14" y="228600"/>
            <a:ext cx="10972800" cy="98755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13" y="1524000"/>
            <a:ext cx="10971371" cy="41148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7800" y="6528816"/>
            <a:ext cx="804672" cy="17373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F801F57-7703-48AD-AE85-5E5370C96982}" type="datetime1">
              <a:rPr lang="en-US"/>
              <a:t>6/26/19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1248" y="6528816"/>
            <a:ext cx="4160520" cy="17373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t>|  Maxim Integrated  | 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528816"/>
            <a:ext cx="201168" cy="17373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F32476C-83E7-4313-A721-E348D197277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813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71" r:id="rId5"/>
    <p:sldLayoutId id="2147483652" r:id="rId6"/>
    <p:sldLayoutId id="2147483653" r:id="rId7"/>
    <p:sldLayoutId id="2147483654" r:id="rId8"/>
    <p:sldLayoutId id="2147483662" r:id="rId9"/>
    <p:sldLayoutId id="2147483655" r:id="rId10"/>
    <p:sldLayoutId id="2147483656" r:id="rId11"/>
    <p:sldLayoutId id="2147483657" r:id="rId12"/>
    <p:sldLayoutId id="2147483668" r:id="rId13"/>
    <p:sldLayoutId id="2147483669" r:id="rId14"/>
    <p:sldLayoutId id="2147483672" r:id="rId15"/>
    <p:sldLayoutId id="2147483667" r:id="rId16"/>
    <p:sldLayoutId id="2147483658" r:id="rId17"/>
    <p:sldLayoutId id="2147483659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Calibri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Calibri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Calibri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Calibri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1B71-3EC7-2D4B-BDB7-3BCDA763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AI85 System-on-Chip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6F566-D548-4B44-A09F-C855592E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|  Maxim Integrated  |  Company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8BC8E-791A-B745-AC57-391BED9E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 lang="en-US" smtClean="0"/>
              <a:t>1</a:t>
            </a:fld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EDE5C90-F841-1349-B0E7-E312C23C0261}"/>
              </a:ext>
            </a:extLst>
          </p:cNvPr>
          <p:cNvSpPr>
            <a:spLocks/>
          </p:cNvSpPr>
          <p:nvPr/>
        </p:nvSpPr>
        <p:spPr>
          <a:xfrm>
            <a:off x="608013" y="1485900"/>
            <a:ext cx="9829799" cy="468630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240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AAAD1C0-F5D0-CE48-BA12-80217531F234}"/>
              </a:ext>
            </a:extLst>
          </p:cNvPr>
          <p:cNvGrpSpPr/>
          <p:nvPr/>
        </p:nvGrpSpPr>
        <p:grpSpPr>
          <a:xfrm>
            <a:off x="789738" y="1703655"/>
            <a:ext cx="2101399" cy="2006288"/>
            <a:chOff x="6111681" y="1433083"/>
            <a:chExt cx="1750563" cy="1272133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B97D7BA-FEAD-A742-A083-CA08DB0621AC}"/>
                </a:ext>
              </a:extLst>
            </p:cNvPr>
            <p:cNvSpPr/>
            <p:nvPr/>
          </p:nvSpPr>
          <p:spPr>
            <a:xfrm>
              <a:off x="6111681" y="1433083"/>
              <a:ext cx="1750563" cy="12721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r>
                <a:rPr lang="en-US" sz="1600" b="1" dirty="0"/>
                <a:t>Memory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F221E39-6C38-7740-B48C-AE737AD0D857}"/>
                </a:ext>
              </a:extLst>
            </p:cNvPr>
            <p:cNvSpPr/>
            <p:nvPr/>
          </p:nvSpPr>
          <p:spPr>
            <a:xfrm>
              <a:off x="6277686" y="1637587"/>
              <a:ext cx="1423056" cy="48510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Flash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384 KB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9E200D4-B0CF-D64C-A215-A4F21AFD94C0}"/>
                </a:ext>
              </a:extLst>
            </p:cNvPr>
            <p:cNvSpPr/>
            <p:nvPr/>
          </p:nvSpPr>
          <p:spPr>
            <a:xfrm>
              <a:off x="6277686" y="2187454"/>
              <a:ext cx="1423056" cy="4069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SRAM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128 KB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428FF-31C5-934B-8575-73083E7E2680}"/>
              </a:ext>
            </a:extLst>
          </p:cNvPr>
          <p:cNvGrpSpPr/>
          <p:nvPr/>
        </p:nvGrpSpPr>
        <p:grpSpPr>
          <a:xfrm>
            <a:off x="3004893" y="1703654"/>
            <a:ext cx="2950564" cy="2006288"/>
            <a:chOff x="795756" y="1703654"/>
            <a:chExt cx="2876446" cy="200628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1F2FF3C-F1AD-B045-89FB-E994E44C72D7}"/>
                </a:ext>
              </a:extLst>
            </p:cNvPr>
            <p:cNvSpPr/>
            <p:nvPr/>
          </p:nvSpPr>
          <p:spPr>
            <a:xfrm>
              <a:off x="795756" y="1703654"/>
              <a:ext cx="2876446" cy="200628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1003">
              <a:schemeClr val="dk2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Ultra Low Power Micro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9E0BA06-17F8-4947-B6F3-40F6CC7D4926}"/>
                </a:ext>
              </a:extLst>
            </p:cNvPr>
            <p:cNvSpPr/>
            <p:nvPr/>
          </p:nvSpPr>
          <p:spPr>
            <a:xfrm>
              <a:off x="1065598" y="2025077"/>
              <a:ext cx="2415055" cy="71913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1003">
              <a:schemeClr val="dk2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ARM Cortex-M4F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96 MHz</a:t>
              </a:r>
              <a:endParaRPr lang="en-US" sz="160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DD31EEB-DB9D-314E-917A-676C3568631D}"/>
                </a:ext>
              </a:extLst>
            </p:cNvPr>
            <p:cNvSpPr/>
            <p:nvPr/>
          </p:nvSpPr>
          <p:spPr>
            <a:xfrm>
              <a:off x="1065598" y="2842850"/>
              <a:ext cx="2411736" cy="29287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1003">
              <a:schemeClr val="dk2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Cache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ED19676-C445-4A48-9415-20902962CFA9}"/>
                </a:ext>
              </a:extLst>
            </p:cNvPr>
            <p:cNvSpPr/>
            <p:nvPr/>
          </p:nvSpPr>
          <p:spPr>
            <a:xfrm>
              <a:off x="1065597" y="3243138"/>
              <a:ext cx="2418766" cy="29287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1003">
              <a:schemeClr val="dk2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DMA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F09B8F2-6402-DC40-A45B-F498D069455B}"/>
              </a:ext>
            </a:extLst>
          </p:cNvPr>
          <p:cNvGrpSpPr/>
          <p:nvPr/>
        </p:nvGrpSpPr>
        <p:grpSpPr>
          <a:xfrm>
            <a:off x="792612" y="3812077"/>
            <a:ext cx="2101399" cy="1044099"/>
            <a:chOff x="384049" y="3854709"/>
            <a:chExt cx="1825588" cy="87185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5D1D439-E3BF-6345-950A-A18FB01BFB74}"/>
                </a:ext>
              </a:extLst>
            </p:cNvPr>
            <p:cNvSpPr/>
            <p:nvPr/>
          </p:nvSpPr>
          <p:spPr>
            <a:xfrm>
              <a:off x="384049" y="3854709"/>
              <a:ext cx="1825588" cy="8718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Timers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C508273-2EBA-3F42-A824-AC5FB517A4A9}"/>
                </a:ext>
              </a:extLst>
            </p:cNvPr>
            <p:cNvSpPr/>
            <p:nvPr/>
          </p:nvSpPr>
          <p:spPr>
            <a:xfrm>
              <a:off x="554673" y="4440919"/>
              <a:ext cx="1484044" cy="19591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Watchdog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A1386C1-D5F8-2244-98A3-7B39AE1BAB74}"/>
                </a:ext>
              </a:extLst>
            </p:cNvPr>
            <p:cNvSpPr/>
            <p:nvPr/>
          </p:nvSpPr>
          <p:spPr>
            <a:xfrm>
              <a:off x="554673" y="4162253"/>
              <a:ext cx="1484044" cy="19591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3 × Timer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683368A-7073-C94B-A555-FB1869C57CB8}"/>
              </a:ext>
            </a:extLst>
          </p:cNvPr>
          <p:cNvGrpSpPr/>
          <p:nvPr/>
        </p:nvGrpSpPr>
        <p:grpSpPr>
          <a:xfrm>
            <a:off x="6081313" y="1713220"/>
            <a:ext cx="4127900" cy="4289842"/>
            <a:chOff x="4288709" y="1433083"/>
            <a:chExt cx="2396309" cy="318047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010744B-3132-E249-ADDE-8F8C933EC807}"/>
                </a:ext>
              </a:extLst>
            </p:cNvPr>
            <p:cNvSpPr/>
            <p:nvPr/>
          </p:nvSpPr>
          <p:spPr>
            <a:xfrm>
              <a:off x="4288709" y="1433083"/>
              <a:ext cx="2396309" cy="31804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r>
                <a:rPr lang="en-US" sz="1600" b="1" dirty="0"/>
                <a:t>AI Accelerator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02C4F1-2F20-F54C-8A75-07C6E364A3C9}"/>
                </a:ext>
              </a:extLst>
            </p:cNvPr>
            <p:cNvSpPr/>
            <p:nvPr/>
          </p:nvSpPr>
          <p:spPr>
            <a:xfrm>
              <a:off x="4476510" y="1702100"/>
              <a:ext cx="2042146" cy="279782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CNN Accelerator</a:t>
              </a:r>
            </a:p>
            <a:p>
              <a:pPr algn="ctr"/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for Speech, Vision,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Time Series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CD6B7F6-CA0A-3D48-A7E4-94CCB90E0C80}"/>
              </a:ext>
            </a:extLst>
          </p:cNvPr>
          <p:cNvGrpSpPr/>
          <p:nvPr/>
        </p:nvGrpSpPr>
        <p:grpSpPr>
          <a:xfrm>
            <a:off x="783093" y="4958963"/>
            <a:ext cx="2101399" cy="1044099"/>
            <a:chOff x="384049" y="3854709"/>
            <a:chExt cx="1825588" cy="87185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F7B9724-BC35-E24B-BBB5-2A66553515C9}"/>
                </a:ext>
              </a:extLst>
            </p:cNvPr>
            <p:cNvSpPr/>
            <p:nvPr/>
          </p:nvSpPr>
          <p:spPr>
            <a:xfrm>
              <a:off x="384049" y="3854709"/>
              <a:ext cx="1825588" cy="8718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Security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70966BB-CD32-A441-8DE3-00F7A0F80A16}"/>
                </a:ext>
              </a:extLst>
            </p:cNvPr>
            <p:cNvSpPr/>
            <p:nvPr/>
          </p:nvSpPr>
          <p:spPr>
            <a:xfrm>
              <a:off x="562942" y="4440919"/>
              <a:ext cx="1456248" cy="19591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TRNG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78EA75-3177-EE49-90DF-CFDD0F951A16}"/>
                </a:ext>
              </a:extLst>
            </p:cNvPr>
            <p:cNvSpPr/>
            <p:nvPr/>
          </p:nvSpPr>
          <p:spPr>
            <a:xfrm>
              <a:off x="562942" y="4162253"/>
              <a:ext cx="1456248" cy="19591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AES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26F079F-4109-9548-8294-CA9AA63CA11E}"/>
              </a:ext>
            </a:extLst>
          </p:cNvPr>
          <p:cNvGrpSpPr/>
          <p:nvPr/>
        </p:nvGrpSpPr>
        <p:grpSpPr>
          <a:xfrm>
            <a:off x="3004893" y="5299697"/>
            <a:ext cx="2950562" cy="703367"/>
            <a:chOff x="380656" y="3854709"/>
            <a:chExt cx="1835350" cy="8317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B2FCF2F-BDD1-9646-B2D7-FD33A369777A}"/>
                </a:ext>
              </a:extLst>
            </p:cNvPr>
            <p:cNvSpPr/>
            <p:nvPr/>
          </p:nvSpPr>
          <p:spPr>
            <a:xfrm>
              <a:off x="380656" y="3854709"/>
              <a:ext cx="1835350" cy="8317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Power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0FF934B-6717-A64B-85DB-C58664AE99BA}"/>
                </a:ext>
              </a:extLst>
            </p:cNvPr>
            <p:cNvSpPr/>
            <p:nvPr/>
          </p:nvSpPr>
          <p:spPr>
            <a:xfrm>
              <a:off x="553993" y="4238073"/>
              <a:ext cx="1534941" cy="32131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SIMO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E0077CE-DA49-4C4D-A1E3-66B443EC8357}"/>
              </a:ext>
            </a:extLst>
          </p:cNvPr>
          <p:cNvGrpSpPr/>
          <p:nvPr/>
        </p:nvGrpSpPr>
        <p:grpSpPr>
          <a:xfrm>
            <a:off x="3004893" y="3805763"/>
            <a:ext cx="2950562" cy="1391982"/>
            <a:chOff x="7981247" y="1358041"/>
            <a:chExt cx="1614347" cy="103413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B1EBBA3-4F30-EB40-B02A-DAED55D946B8}"/>
                </a:ext>
              </a:extLst>
            </p:cNvPr>
            <p:cNvSpPr/>
            <p:nvPr/>
          </p:nvSpPr>
          <p:spPr>
            <a:xfrm>
              <a:off x="7981247" y="1358041"/>
              <a:ext cx="1614347" cy="10341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r>
                <a:rPr lang="en-US" sz="1600" b="1" dirty="0"/>
                <a:t>External Interfaces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A525C00-2F11-914A-A30A-942E216AD620}"/>
                </a:ext>
              </a:extLst>
            </p:cNvPr>
            <p:cNvSpPr/>
            <p:nvPr/>
          </p:nvSpPr>
          <p:spPr>
            <a:xfrm>
              <a:off x="8130729" y="1631659"/>
              <a:ext cx="1355502" cy="1743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 × Quad SPI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0B83FC2-0DD6-3A46-B153-4A5A1A11663D}"/>
                </a:ext>
              </a:extLst>
            </p:cNvPr>
            <p:cNvSpPr/>
            <p:nvPr/>
          </p:nvSpPr>
          <p:spPr>
            <a:xfrm>
              <a:off x="8130729" y="1881706"/>
              <a:ext cx="1355502" cy="1743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UART, 2 × I2C, ADC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8CE7C32-EC30-4A44-9F8A-0C9B62BD6136}"/>
                </a:ext>
              </a:extLst>
            </p:cNvPr>
            <p:cNvSpPr/>
            <p:nvPr/>
          </p:nvSpPr>
          <p:spPr>
            <a:xfrm>
              <a:off x="8130728" y="2124640"/>
              <a:ext cx="1355502" cy="1743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pc="-100" dirty="0">
                  <a:solidFill>
                    <a:schemeClr val="tx1"/>
                  </a:solidFill>
                </a:rPr>
                <a:t>Parallel Camera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66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7F7117-27D8-9142-92D5-6D0215B1A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812" y="436100"/>
            <a:ext cx="8991600" cy="5985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EDE0A-84CF-5E44-92DE-98364C92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Maxim Integrated  |  Company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7183E-6740-B54E-A32A-02510B5F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6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1B71-3EC7-2D4B-BDB7-3BCDA763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AI86 System-on-Chip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6F566-D548-4B44-A09F-C855592E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|  Maxim Integrated  |  Company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8BC8E-791A-B745-AC57-391BED9E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 lang="en-US" smtClean="0"/>
              <a:t>3</a:t>
            </a:fld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EDE5C90-F841-1349-B0E7-E312C23C0261}"/>
              </a:ext>
            </a:extLst>
          </p:cNvPr>
          <p:cNvSpPr>
            <a:spLocks/>
          </p:cNvSpPr>
          <p:nvPr/>
        </p:nvSpPr>
        <p:spPr>
          <a:xfrm>
            <a:off x="608013" y="1485900"/>
            <a:ext cx="10756899" cy="5042916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240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AAAD1C0-F5D0-CE48-BA12-80217531F234}"/>
              </a:ext>
            </a:extLst>
          </p:cNvPr>
          <p:cNvGrpSpPr/>
          <p:nvPr/>
        </p:nvGrpSpPr>
        <p:grpSpPr>
          <a:xfrm>
            <a:off x="789738" y="1703654"/>
            <a:ext cx="2101399" cy="2321329"/>
            <a:chOff x="6111681" y="1433083"/>
            <a:chExt cx="1750563" cy="1272133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B97D7BA-FEAD-A742-A083-CA08DB0621AC}"/>
                </a:ext>
              </a:extLst>
            </p:cNvPr>
            <p:cNvSpPr/>
            <p:nvPr/>
          </p:nvSpPr>
          <p:spPr>
            <a:xfrm>
              <a:off x="6111681" y="1433083"/>
              <a:ext cx="1750563" cy="12721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r>
                <a:rPr lang="en-US" sz="1600" b="1" dirty="0"/>
                <a:t>Memory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F221E39-6C38-7740-B48C-AE737AD0D857}"/>
                </a:ext>
              </a:extLst>
            </p:cNvPr>
            <p:cNvSpPr/>
            <p:nvPr/>
          </p:nvSpPr>
          <p:spPr>
            <a:xfrm>
              <a:off x="6277686" y="1637587"/>
              <a:ext cx="1423056" cy="55013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Flash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2 MB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9E200D4-B0CF-D64C-A215-A4F21AFD94C0}"/>
                </a:ext>
              </a:extLst>
            </p:cNvPr>
            <p:cNvSpPr/>
            <p:nvPr/>
          </p:nvSpPr>
          <p:spPr>
            <a:xfrm>
              <a:off x="6277686" y="2242027"/>
              <a:ext cx="1423056" cy="35240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SRAM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384 KB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428FF-31C5-934B-8575-73083E7E2680}"/>
              </a:ext>
            </a:extLst>
          </p:cNvPr>
          <p:cNvGrpSpPr/>
          <p:nvPr/>
        </p:nvGrpSpPr>
        <p:grpSpPr>
          <a:xfrm>
            <a:off x="3004892" y="1703654"/>
            <a:ext cx="2950564" cy="2006288"/>
            <a:chOff x="795756" y="1703654"/>
            <a:chExt cx="2876446" cy="200628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1F2FF3C-F1AD-B045-89FB-E994E44C72D7}"/>
                </a:ext>
              </a:extLst>
            </p:cNvPr>
            <p:cNvSpPr/>
            <p:nvPr/>
          </p:nvSpPr>
          <p:spPr>
            <a:xfrm>
              <a:off x="795756" y="1703654"/>
              <a:ext cx="2876446" cy="200628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1003">
              <a:schemeClr val="dk2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Ultra Low Power Micro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9E0BA06-17F8-4947-B6F3-40F6CC7D4926}"/>
                </a:ext>
              </a:extLst>
            </p:cNvPr>
            <p:cNvSpPr/>
            <p:nvPr/>
          </p:nvSpPr>
          <p:spPr>
            <a:xfrm>
              <a:off x="1065598" y="2025077"/>
              <a:ext cx="2415055" cy="71913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1003">
              <a:schemeClr val="dk2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ARM Cortex-M4F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96 MHz</a:t>
              </a:r>
              <a:endParaRPr lang="en-US" sz="160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DD31EEB-DB9D-314E-917A-676C3568631D}"/>
                </a:ext>
              </a:extLst>
            </p:cNvPr>
            <p:cNvSpPr/>
            <p:nvPr/>
          </p:nvSpPr>
          <p:spPr>
            <a:xfrm>
              <a:off x="1065598" y="2842850"/>
              <a:ext cx="2411736" cy="29287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1003">
              <a:schemeClr val="dk2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Cache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ED19676-C445-4A48-9415-20902962CFA9}"/>
                </a:ext>
              </a:extLst>
            </p:cNvPr>
            <p:cNvSpPr/>
            <p:nvPr/>
          </p:nvSpPr>
          <p:spPr>
            <a:xfrm>
              <a:off x="1065597" y="3243138"/>
              <a:ext cx="2418766" cy="29287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1003">
              <a:schemeClr val="dk2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DMA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F09B8F2-6402-DC40-A45B-F498D069455B}"/>
              </a:ext>
            </a:extLst>
          </p:cNvPr>
          <p:cNvGrpSpPr/>
          <p:nvPr/>
        </p:nvGrpSpPr>
        <p:grpSpPr>
          <a:xfrm>
            <a:off x="792612" y="4132438"/>
            <a:ext cx="2101399" cy="1044099"/>
            <a:chOff x="384049" y="3854709"/>
            <a:chExt cx="1825588" cy="87185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5D1D439-E3BF-6345-950A-A18FB01BFB74}"/>
                </a:ext>
              </a:extLst>
            </p:cNvPr>
            <p:cNvSpPr/>
            <p:nvPr/>
          </p:nvSpPr>
          <p:spPr>
            <a:xfrm>
              <a:off x="384049" y="3854709"/>
              <a:ext cx="1825588" cy="8718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Timers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C508273-2EBA-3F42-A824-AC5FB517A4A9}"/>
                </a:ext>
              </a:extLst>
            </p:cNvPr>
            <p:cNvSpPr/>
            <p:nvPr/>
          </p:nvSpPr>
          <p:spPr>
            <a:xfrm>
              <a:off x="554673" y="4440919"/>
              <a:ext cx="1484044" cy="19591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Watchdog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A1386C1-D5F8-2244-98A3-7B39AE1BAB74}"/>
                </a:ext>
              </a:extLst>
            </p:cNvPr>
            <p:cNvSpPr/>
            <p:nvPr/>
          </p:nvSpPr>
          <p:spPr>
            <a:xfrm>
              <a:off x="554673" y="4162253"/>
              <a:ext cx="1484044" cy="19591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3 × Timer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683368A-7073-C94B-A555-FB1869C57CB8}"/>
              </a:ext>
            </a:extLst>
          </p:cNvPr>
          <p:cNvGrpSpPr/>
          <p:nvPr/>
        </p:nvGrpSpPr>
        <p:grpSpPr>
          <a:xfrm>
            <a:off x="6081312" y="1713220"/>
            <a:ext cx="4970521" cy="4610022"/>
            <a:chOff x="4288709" y="1433083"/>
            <a:chExt cx="2396309" cy="341785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010744B-3132-E249-ADDE-8F8C933EC807}"/>
                </a:ext>
              </a:extLst>
            </p:cNvPr>
            <p:cNvSpPr/>
            <p:nvPr/>
          </p:nvSpPr>
          <p:spPr>
            <a:xfrm>
              <a:off x="4288709" y="1433083"/>
              <a:ext cx="2396309" cy="34178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r>
                <a:rPr lang="en-US" sz="1600" b="1" dirty="0"/>
                <a:t>AI Accelerators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02C4F1-2F20-F54C-8A75-07C6E364A3C9}"/>
                </a:ext>
              </a:extLst>
            </p:cNvPr>
            <p:cNvSpPr/>
            <p:nvPr/>
          </p:nvSpPr>
          <p:spPr>
            <a:xfrm>
              <a:off x="4476510" y="1702100"/>
              <a:ext cx="2042146" cy="279782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CNN Accelerator</a:t>
              </a:r>
            </a:p>
            <a:p>
              <a:pPr algn="ctr"/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for Speech, Vision,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Time Series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CD6B7F6-CA0A-3D48-A7E4-94CCB90E0C80}"/>
              </a:ext>
            </a:extLst>
          </p:cNvPr>
          <p:cNvGrpSpPr/>
          <p:nvPr/>
        </p:nvGrpSpPr>
        <p:grpSpPr>
          <a:xfrm>
            <a:off x="783093" y="5279324"/>
            <a:ext cx="2101399" cy="1044099"/>
            <a:chOff x="384049" y="3854709"/>
            <a:chExt cx="1825588" cy="87185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F7B9724-BC35-E24B-BBB5-2A66553515C9}"/>
                </a:ext>
              </a:extLst>
            </p:cNvPr>
            <p:cNvSpPr/>
            <p:nvPr/>
          </p:nvSpPr>
          <p:spPr>
            <a:xfrm>
              <a:off x="384049" y="3854709"/>
              <a:ext cx="1825588" cy="8718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Security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70966BB-CD32-A441-8DE3-00F7A0F80A16}"/>
                </a:ext>
              </a:extLst>
            </p:cNvPr>
            <p:cNvSpPr/>
            <p:nvPr/>
          </p:nvSpPr>
          <p:spPr>
            <a:xfrm>
              <a:off x="562942" y="4440919"/>
              <a:ext cx="1456248" cy="19591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TRNG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78EA75-3177-EE49-90DF-CFDD0F951A16}"/>
                </a:ext>
              </a:extLst>
            </p:cNvPr>
            <p:cNvSpPr/>
            <p:nvPr/>
          </p:nvSpPr>
          <p:spPr>
            <a:xfrm>
              <a:off x="562942" y="4162253"/>
              <a:ext cx="1456248" cy="19591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AES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26F079F-4109-9548-8294-CA9AA63CA11E}"/>
              </a:ext>
            </a:extLst>
          </p:cNvPr>
          <p:cNvGrpSpPr/>
          <p:nvPr/>
        </p:nvGrpSpPr>
        <p:grpSpPr>
          <a:xfrm>
            <a:off x="3004892" y="5554392"/>
            <a:ext cx="2950564" cy="768850"/>
            <a:chOff x="380656" y="3817381"/>
            <a:chExt cx="1835351" cy="90918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B2FCF2F-BDD1-9646-B2D7-FD33A369777A}"/>
                </a:ext>
              </a:extLst>
            </p:cNvPr>
            <p:cNvSpPr/>
            <p:nvPr/>
          </p:nvSpPr>
          <p:spPr>
            <a:xfrm>
              <a:off x="380656" y="3817381"/>
              <a:ext cx="1835351" cy="9091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Power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0FF934B-6717-A64B-85DB-C58664AE99BA}"/>
                </a:ext>
              </a:extLst>
            </p:cNvPr>
            <p:cNvSpPr/>
            <p:nvPr/>
          </p:nvSpPr>
          <p:spPr>
            <a:xfrm>
              <a:off x="553993" y="4238072"/>
              <a:ext cx="1534941" cy="36142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SIMO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4E63BE4-93D3-F04E-971F-58C9B09F05A8}"/>
              </a:ext>
            </a:extLst>
          </p:cNvPr>
          <p:cNvSpPr/>
          <p:nvPr/>
        </p:nvSpPr>
        <p:spPr>
          <a:xfrm>
            <a:off x="6470856" y="5951463"/>
            <a:ext cx="4235902" cy="26118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MLP Accelerator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3E2AAD-C8A9-D640-AFE4-AFEDE13249A8}"/>
              </a:ext>
            </a:extLst>
          </p:cNvPr>
          <p:cNvGrpSpPr/>
          <p:nvPr/>
        </p:nvGrpSpPr>
        <p:grpSpPr>
          <a:xfrm>
            <a:off x="3004891" y="3801252"/>
            <a:ext cx="2950564" cy="1661830"/>
            <a:chOff x="3004892" y="3816673"/>
            <a:chExt cx="2950564" cy="166183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E0077CE-DA49-4C4D-A1E3-66B443EC8357}"/>
                </a:ext>
              </a:extLst>
            </p:cNvPr>
            <p:cNvGrpSpPr/>
            <p:nvPr/>
          </p:nvGrpSpPr>
          <p:grpSpPr>
            <a:xfrm>
              <a:off x="3004892" y="3816673"/>
              <a:ext cx="2950564" cy="1661830"/>
              <a:chOff x="7978264" y="1358041"/>
              <a:chExt cx="1614348" cy="1234606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B1EBBA3-4F30-EB40-B02A-DAED55D946B8}"/>
                  </a:ext>
                </a:extLst>
              </p:cNvPr>
              <p:cNvSpPr/>
              <p:nvPr/>
            </p:nvSpPr>
            <p:spPr>
              <a:xfrm>
                <a:off x="7978264" y="1358041"/>
                <a:ext cx="1614348" cy="123460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1"/>
              <a:lstStyle/>
              <a:p>
                <a:r>
                  <a:rPr lang="en-US" sz="1600" b="1" dirty="0"/>
                  <a:t>External Interfaces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A525C00-2F11-914A-A30A-942E216AD620}"/>
                  </a:ext>
                </a:extLst>
              </p:cNvPr>
              <p:cNvSpPr/>
              <p:nvPr/>
            </p:nvSpPr>
            <p:spPr>
              <a:xfrm>
                <a:off x="8130729" y="1631659"/>
                <a:ext cx="1355502" cy="1743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 × Quad SPI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0B83FC2-0DD6-3A46-B153-4A5A1A11663D}"/>
                  </a:ext>
                </a:extLst>
              </p:cNvPr>
              <p:cNvSpPr/>
              <p:nvPr/>
            </p:nvSpPr>
            <p:spPr>
              <a:xfrm>
                <a:off x="8130729" y="1881706"/>
                <a:ext cx="1355502" cy="1743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UART, 2 × I2C, ADC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8CE7C32-EC30-4A44-9F8A-0C9B62BD6136}"/>
                  </a:ext>
                </a:extLst>
              </p:cNvPr>
              <p:cNvSpPr/>
              <p:nvPr/>
            </p:nvSpPr>
            <p:spPr>
              <a:xfrm>
                <a:off x="8130728" y="2124640"/>
                <a:ext cx="1355502" cy="1743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pc="-100" dirty="0">
                    <a:solidFill>
                      <a:schemeClr val="tx1"/>
                    </a:solidFill>
                  </a:rPr>
                  <a:t>USB, SDHC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DB510A5-BCD0-7644-89D1-9E1D960D6786}"/>
                </a:ext>
              </a:extLst>
            </p:cNvPr>
            <p:cNvSpPr/>
            <p:nvPr/>
          </p:nvSpPr>
          <p:spPr>
            <a:xfrm>
              <a:off x="3288776" y="5189241"/>
              <a:ext cx="2477469" cy="2346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pc="-100" dirty="0">
                  <a:solidFill>
                    <a:schemeClr val="tx1"/>
                  </a:solidFill>
                </a:rPr>
                <a:t>MIPI CSI + Parallel Camera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28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EAF413-BE3A-A840-A27E-5916EB13B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149" y="228600"/>
            <a:ext cx="8223314" cy="630021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D548E-2461-C04C-9294-34F1287B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Maxim Integrated  |  Company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A4357-1EA4-A543-A56B-C3AF7252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05831"/>
      </p:ext>
    </p:extLst>
  </p:cSld>
  <p:clrMapOvr>
    <a:masterClrMapping/>
  </p:clrMapOvr>
</p:sld>
</file>

<file path=ppt/theme/theme1.xml><?xml version="1.0" encoding="utf-8"?>
<a:theme xmlns:a="http://schemas.openxmlformats.org/drawingml/2006/main" name="Maxim_CorpStandardTemplatewidescreen_10-2012">
  <a:themeElements>
    <a:clrScheme name="Maxim Integrated">
      <a:dk1>
        <a:srgbClr val="6C6F70"/>
      </a:dk1>
      <a:lt1>
        <a:sysClr val="window" lastClr="FFFFFF"/>
      </a:lt1>
      <a:dk2>
        <a:srgbClr val="000000"/>
      </a:dk2>
      <a:lt2>
        <a:srgbClr val="DDDDDD"/>
      </a:lt2>
      <a:accent1>
        <a:srgbClr val="00B2A9"/>
      </a:accent1>
      <a:accent2>
        <a:srgbClr val="FFC220"/>
      </a:accent2>
      <a:accent3>
        <a:srgbClr val="ADADAD"/>
      </a:accent3>
      <a:accent4>
        <a:srgbClr val="9E65BB"/>
      </a:accent4>
      <a:accent5>
        <a:srgbClr val="9EC3DE"/>
      </a:accent5>
      <a:accent6>
        <a:srgbClr val="F15C22"/>
      </a:accent6>
      <a:hlink>
        <a:srgbClr val="9E65BB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xim Integrated">
      <a:dk1>
        <a:srgbClr val="6C6F70"/>
      </a:dk1>
      <a:lt1>
        <a:sysClr val="window" lastClr="FFFFFF"/>
      </a:lt1>
      <a:dk2>
        <a:srgbClr val="000000"/>
      </a:dk2>
      <a:lt2>
        <a:srgbClr val="DDDDDD"/>
      </a:lt2>
      <a:accent1>
        <a:srgbClr val="00B2A9"/>
      </a:accent1>
      <a:accent2>
        <a:srgbClr val="FFC220"/>
      </a:accent2>
      <a:accent3>
        <a:srgbClr val="ADADAD"/>
      </a:accent3>
      <a:accent4>
        <a:srgbClr val="9E65BB"/>
      </a:accent4>
      <a:accent5>
        <a:srgbClr val="9EC3DE"/>
      </a:accent5>
      <a:accent6>
        <a:srgbClr val="F15C22"/>
      </a:accent6>
      <a:hlink>
        <a:srgbClr val="9E65BB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xim Integrated">
      <a:dk1>
        <a:srgbClr val="6C6F70"/>
      </a:dk1>
      <a:lt1>
        <a:sysClr val="window" lastClr="FFFFFF"/>
      </a:lt1>
      <a:dk2>
        <a:srgbClr val="000000"/>
      </a:dk2>
      <a:lt2>
        <a:srgbClr val="DDDDDD"/>
      </a:lt2>
      <a:accent1>
        <a:srgbClr val="00B2A9"/>
      </a:accent1>
      <a:accent2>
        <a:srgbClr val="FFC220"/>
      </a:accent2>
      <a:accent3>
        <a:srgbClr val="ADADAD"/>
      </a:accent3>
      <a:accent4>
        <a:srgbClr val="9E65BB"/>
      </a:accent4>
      <a:accent5>
        <a:srgbClr val="9EC3DE"/>
      </a:accent5>
      <a:accent6>
        <a:srgbClr val="F15C22"/>
      </a:accent6>
      <a:hlink>
        <a:srgbClr val="9E65BB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C6F02FEB802349A32AFAD19C3A34E3" ma:contentTypeVersion="0" ma:contentTypeDescription="Create a new document." ma:contentTypeScope="" ma:versionID="9b8e0c63e7645928fd49bbe3a9d90e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F1DEE1-3D28-4621-B310-47950654DF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2B0107-3F90-449B-9FE0-2CA55E48ACD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A527DF-5256-4A0A-89A3-C5DBBB7767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Maxim_CorpStandardTemplatewidescreen_10-2012</Template>
  <TotalTime>0</TotalTime>
  <Words>135</Words>
  <Application>Microsoft Macintosh PowerPoint</Application>
  <PresentationFormat>Custom</PresentationFormat>
  <Paragraphs>61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Maxim_CorpStandardTemplatewidescreen_10-2012</vt:lpstr>
      <vt:lpstr>AI85 System-on-Chip</vt:lpstr>
      <vt:lpstr>PowerPoint Presentation</vt:lpstr>
      <vt:lpstr>AI86 System-on-Chip</vt:lpstr>
      <vt:lpstr>PowerPoint Presentation</vt:lpstr>
    </vt:vector>
  </TitlesOfParts>
  <Manager>Don Loomis</Manager>
  <Company>Maxim Integrated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ASR 2019 - Machine Learning</dc:title>
  <dc:subject/>
  <dc:creator>Robert Muchsel</dc:creator>
  <cp:keywords>AI, ML, Machine Learning, ASR</cp:keywords>
  <dc:description/>
  <cp:lastModifiedBy/>
  <cp:revision>1</cp:revision>
  <dcterms:created xsi:type="dcterms:W3CDTF">2019-05-15T14:43:59Z</dcterms:created>
  <dcterms:modified xsi:type="dcterms:W3CDTF">2019-06-26T14:27:56Z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0x0101007FC6F02FEB802349A32AFAD19C3A34E3</vt:lpwstr>
  </property>
</Properties>
</file>