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4" r:id="rId11"/>
    <p:sldId id="268" r:id="rId12"/>
    <p:sldId id="272" r:id="rId13"/>
    <p:sldId id="265" r:id="rId14"/>
    <p:sldId id="269" r:id="rId15"/>
    <p:sldId id="266" r:id="rId16"/>
    <p:sldId id="273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0C788-34E2-44DB-9FB6-9FE70A991C06}" type="datetimeFigureOut">
              <a:rPr lang="ru-RU"/>
              <a:t>03.06.2016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E6B42-5DF4-492B-B788-4E5D1165237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51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6B42-5DF4-492B-B788-4E5D1165237A}" type="slidenum">
              <a:rPr lang="ru-RU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491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6B42-5DF4-492B-B788-4E5D1165237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976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6B42-5DF4-492B-B788-4E5D1165237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559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6B42-5DF4-492B-B788-4E5D1165237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751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6B42-5DF4-492B-B788-4E5D1165237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947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6B42-5DF4-492B-B788-4E5D1165237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393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6B42-5DF4-492B-B788-4E5D1165237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039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6B42-5DF4-492B-B788-4E5D1165237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940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6B42-5DF4-492B-B788-4E5D1165237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663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6B42-5DF4-492B-B788-4E5D1165237A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26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6B42-5DF4-492B-B788-4E5D1165237A}" type="slidenum">
              <a:rPr lang="ru-RU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528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6B42-5DF4-492B-B788-4E5D1165237A}" type="slidenum">
              <a:rPr lang="ru-RU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34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6B42-5DF4-492B-B788-4E5D1165237A}" type="slidenum">
              <a:rPr lang="ru-RU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056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6B42-5DF4-492B-B788-4E5D1165237A}" type="slidenum">
              <a:rPr lang="ru-RU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322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6B42-5DF4-492B-B788-4E5D1165237A}" type="slidenum">
              <a:rPr lang="ru-RU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771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6B42-5DF4-492B-B788-4E5D1165237A}" type="slidenum">
              <a:rPr lang="ru-RU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366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6B42-5DF4-492B-B788-4E5D1165237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06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78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4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70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7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61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05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86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56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2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2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3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8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8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1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6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3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91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  <p:sldLayoutId id="214748383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5" y="686403"/>
            <a:ext cx="8791575" cy="2823560"/>
          </a:xfrm>
        </p:spPr>
        <p:txBody>
          <a:bodyPr/>
          <a:lstStyle/>
          <a:p>
            <a:r>
              <a:rPr lang="en-US" sz="6000" dirty="0" err="1"/>
              <a:t>Игра</a:t>
            </a:r>
            <a:r>
              <a:rPr lang="en-US" sz="6000" dirty="0"/>
              <a:t> "</a:t>
            </a:r>
            <a:r>
              <a:rPr lang="en-US" sz="6000" dirty="0" err="1"/>
              <a:t>Быки</a:t>
            </a:r>
            <a:r>
              <a:rPr lang="en-US" sz="6000" dirty="0"/>
              <a:t> и </a:t>
            </a:r>
            <a:r>
              <a:rPr lang="en-US" sz="6000" dirty="0" err="1"/>
              <a:t>коровы</a:t>
            </a:r>
            <a:r>
              <a:rPr lang="en-US" sz="6000" dirty="0"/>
              <a:t>"</a:t>
            </a:r>
            <a:endParaRPr lang="ru-RU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Выполнили</a:t>
            </a:r>
            <a:r>
              <a:rPr lang="en-US" dirty="0"/>
              <a:t> : </a:t>
            </a:r>
            <a:r>
              <a:rPr lang="en-US" dirty="0" err="1"/>
              <a:t>Хабушвили</a:t>
            </a:r>
            <a:r>
              <a:rPr lang="en-US" dirty="0"/>
              <a:t> </a:t>
            </a:r>
            <a:r>
              <a:rPr lang="en-US" dirty="0" err="1"/>
              <a:t>максим</a:t>
            </a:r>
            <a:r>
              <a:rPr lang="en-US" dirty="0"/>
              <a:t>, </a:t>
            </a:r>
            <a:r>
              <a:rPr lang="en-US" dirty="0" err="1"/>
              <a:t>Устинова</a:t>
            </a:r>
            <a:r>
              <a:rPr lang="en-US" dirty="0"/>
              <a:t> </a:t>
            </a:r>
            <a:r>
              <a:rPr lang="en-US" dirty="0" err="1"/>
              <a:t>Анастасия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</a:t>
            </a:r>
          </a:p>
        </p:txBody>
      </p:sp>
      <p:pic>
        <p:nvPicPr>
          <p:cNvPr id="3" name="Рисунок 2" descr="Снимок экрана (4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5" y="476250"/>
            <a:ext cx="8418000" cy="586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9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Распределение ролей</a:t>
            </a:r>
          </a:p>
        </p:txBody>
      </p:sp>
    </p:spTree>
    <p:extLst>
      <p:ext uri="{BB962C8B-B14F-4D97-AF65-F5344CB8AC3E}">
        <p14:creationId xmlns:p14="http://schemas.microsoft.com/office/powerpoint/2010/main" val="330082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73025"/>
            <a:ext cx="10131425" cy="1137159"/>
          </a:xfrm>
        </p:spPr>
        <p:txBody>
          <a:bodyPr/>
          <a:lstStyle/>
          <a:p>
            <a:r>
              <a:rPr lang="ru-RU" dirty="0"/>
              <a:t>Меню</a:t>
            </a:r>
          </a:p>
        </p:txBody>
      </p:sp>
      <p:pic>
        <p:nvPicPr>
          <p:cNvPr id="3" name="Рисунок 2" descr="Снимок экрана (4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01833"/>
            <a:ext cx="9064632" cy="570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57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Легкий уровень прохождения игры </a:t>
            </a:r>
          </a:p>
        </p:txBody>
      </p:sp>
      <p:pic>
        <p:nvPicPr>
          <p:cNvPr id="3" name="Рисунок 2" descr="Снимок экрана (4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26" y="2061713"/>
            <a:ext cx="7361808" cy="444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20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7188"/>
            <a:ext cx="10131425" cy="982173"/>
          </a:xfrm>
        </p:spPr>
        <p:txBody>
          <a:bodyPr/>
          <a:lstStyle/>
          <a:p>
            <a:r>
              <a:rPr lang="ru-RU" dirty="0"/>
              <a:t>Анастасия :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2475" y="1909763"/>
            <a:ext cx="10131425" cy="4717002"/>
          </a:xfrm>
        </p:spPr>
        <p:txBody>
          <a:bodyPr/>
          <a:lstStyle/>
          <a:p>
            <a:r>
              <a:rPr lang="ru-RU" sz="2800" dirty="0">
                <a:latin typeface="Times New Roman"/>
              </a:rPr>
              <a:t>Написание технического задания и документации пользователя. Разработан алгоритм прохождения легкого уровня в игре. Так же алгоритм вычисление количества коров в числе, которое ввел пользователь.</a:t>
            </a:r>
            <a:endParaRPr lang="ru-RU" sz="28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00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Средний уровень прохождения игры</a:t>
            </a:r>
          </a:p>
        </p:txBody>
      </p:sp>
      <p:pic>
        <p:nvPicPr>
          <p:cNvPr id="4" name="Рисунок 3" descr="Снимок экрана (4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91" y="2152650"/>
            <a:ext cx="6951899" cy="445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2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3689" y="183998"/>
            <a:ext cx="10131427" cy="1468800"/>
          </a:xfrm>
        </p:spPr>
        <p:txBody>
          <a:bodyPr/>
          <a:lstStyle/>
          <a:p>
            <a:r>
              <a:rPr lang="ru-RU" dirty="0"/>
              <a:t>Максим: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4200" y="2060575"/>
            <a:ext cx="10131425" cy="4189229"/>
          </a:xfrm>
        </p:spPr>
        <p:txBody>
          <a:bodyPr/>
          <a:lstStyle/>
          <a:p>
            <a:r>
              <a:rPr lang="ru-RU" sz="2800" dirty="0">
                <a:solidFill>
                  <a:srgbClr val="FFFFFF"/>
                </a:solidFill>
                <a:latin typeface="Times New Roman"/>
              </a:rPr>
              <a:t>Создал </a:t>
            </a:r>
            <a:r>
              <a:rPr lang="ru-RU" sz="2800" dirty="0" err="1">
                <a:solidFill>
                  <a:srgbClr val="FFFFFF"/>
                </a:solidFill>
                <a:latin typeface="Times New Roman"/>
              </a:rPr>
              <a:t>репозиторий</a:t>
            </a:r>
            <a:r>
              <a:rPr lang="ru-RU" sz="2800" dirty="0">
                <a:solidFill>
                  <a:srgbClr val="FFFFFF"/>
                </a:solidFill>
                <a:latin typeface="Times New Roman"/>
              </a:rPr>
              <a:t>. составил документацию для программиста, отчет, разработал алгоритм игры на среднем и сложном уровне. </a:t>
            </a:r>
            <a:r>
              <a:rPr lang="ru-RU" sz="2800" dirty="0">
                <a:solidFill>
                  <a:srgbClr val="FFFFFF"/>
                </a:solidFill>
                <a:latin typeface="Times New Roman" charset="0"/>
              </a:rPr>
              <a:t>ТАК ЖЕ АЛГОРИТМ ВЫЧИСЛЕНИЕ КОЛИЧЕСТВА БЫКОВ В ЧИСЛЕ, КОТОРОЕ ВВЕЛ ПОЛЬЗОВАТЕЛЬ.</a:t>
            </a:r>
            <a:r>
              <a:rPr lang="ru-RU" sz="2800" dirty="0">
                <a:solidFill>
                  <a:srgbClr val="000000"/>
                </a:solidFill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663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Сложный уровень прохождения игры</a:t>
            </a:r>
          </a:p>
        </p:txBody>
      </p:sp>
      <p:pic>
        <p:nvPicPr>
          <p:cNvPr id="3" name="Рисунок 2" descr="Снимок экрана (4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13" y="1825625"/>
            <a:ext cx="7689550" cy="475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8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95275"/>
            <a:ext cx="9906000" cy="1210014"/>
          </a:xfrm>
        </p:spPr>
        <p:txBody>
          <a:bodyPr/>
          <a:lstStyle/>
          <a:p>
            <a:r>
              <a:rPr lang="ru-RU" dirty="0"/>
              <a:t>Быки и коровы - это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3" y="1892300"/>
            <a:ext cx="6418313" cy="39068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rgbClr val="252525"/>
                </a:solidFill>
              </a:rPr>
              <a:t>  </a:t>
            </a:r>
            <a:r>
              <a:rPr lang="ru-RU" sz="2400" dirty="0">
                <a:solidFill>
                  <a:srgbClr val="0C0C0C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Логическая игра, первоначально задуманная для двух игроков, но с появлением компьютерных версий стал популярнее вариант, когда один игрок отгадывает число, задуманное программой, то есть игрок играет в одиночку.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750" y="3703638"/>
            <a:ext cx="4956062" cy="227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0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6000" cy="113336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libri" charset="0"/>
              </a:rPr>
              <a:t>Программа представляет собой классический вариант игры “Быки и коровы”. Содержащий 3 уровня сложности: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27918" y="2121128"/>
            <a:ext cx="3196899" cy="685800"/>
          </a:xfrm>
        </p:spPr>
        <p:txBody>
          <a:bodyPr/>
          <a:lstStyle/>
          <a:p>
            <a:r>
              <a:rPr lang="ru-RU" sz="2800" dirty="0"/>
              <a:t>Легкий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15"/>
          </p:nvPr>
        </p:nvSpPr>
        <p:spPr>
          <a:xfrm>
            <a:off x="1127125" y="2924778"/>
            <a:ext cx="3209925" cy="2866422"/>
          </a:xfrm>
        </p:spPr>
        <p:txBody>
          <a:bodyPr/>
          <a:lstStyle/>
          <a:p>
            <a:r>
              <a:rPr lang="ru-RU" sz="2800" dirty="0">
                <a:latin typeface="Calibri" charset="0"/>
              </a:rPr>
              <a:t>Игрок видит число, которое загадал компьютер. 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504213" y="2121128"/>
            <a:ext cx="3184385" cy="685800"/>
          </a:xfrm>
        </p:spPr>
        <p:txBody>
          <a:bodyPr/>
          <a:lstStyle/>
          <a:p>
            <a:r>
              <a:rPr lang="ru-RU" sz="2800" dirty="0"/>
              <a:t>Средний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half" idx="16"/>
          </p:nvPr>
        </p:nvSpPr>
        <p:spPr>
          <a:xfrm>
            <a:off x="4503738" y="2911185"/>
            <a:ext cx="3195637" cy="2883190"/>
          </a:xfrm>
        </p:spPr>
        <p:txBody>
          <a:bodyPr/>
          <a:lstStyle/>
          <a:p>
            <a:r>
              <a:rPr lang="ru-RU" sz="2400" dirty="0"/>
              <a:t>Игрок логически угадывает число, которое загадал компьютер</a:t>
            </a:r>
            <a:r>
              <a:rPr lang="ru-RU" sz="1800" dirty="0"/>
              <a:t>.</a:t>
            </a:r>
          </a:p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7852442" y="2121128"/>
            <a:ext cx="3194968" cy="685800"/>
          </a:xfrm>
        </p:spPr>
        <p:txBody>
          <a:bodyPr/>
          <a:lstStyle/>
          <a:p>
            <a:r>
              <a:rPr lang="ru-RU" sz="2800" dirty="0"/>
              <a:t>Сложный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half" idx="17"/>
          </p:nvPr>
        </p:nvSpPr>
        <p:spPr>
          <a:xfrm>
            <a:off x="7902575" y="2925472"/>
            <a:ext cx="3195638" cy="2883191"/>
          </a:xfrm>
        </p:spPr>
        <p:txBody>
          <a:bodyPr/>
          <a:lstStyle/>
          <a:p>
            <a:r>
              <a:rPr lang="ru-RU" sz="2400" dirty="0"/>
              <a:t>игроку на угадывание числа предоставляется всего 5 попыток.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479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44463"/>
            <a:ext cx="9906000" cy="2014767"/>
          </a:xfrm>
        </p:spPr>
        <p:txBody>
          <a:bodyPr/>
          <a:lstStyle/>
          <a:p>
            <a:r>
              <a:rPr lang="ru-RU" sz="4000" dirty="0"/>
              <a:t>Формат </a:t>
            </a:r>
            <a:r>
              <a:rPr lang="ru-RU" sz="4400" dirty="0"/>
              <a:t>входных</a:t>
            </a:r>
            <a:r>
              <a:rPr lang="ru-RU" sz="4000" dirty="0"/>
              <a:t> данных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3" y="2429004"/>
            <a:ext cx="9906000" cy="33701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>
                <a:latin typeface="Calibri" charset="0"/>
              </a:rPr>
              <a:t>В качестве входных данных, программа принимает цифры, введенные с клавиатуры. </a:t>
            </a:r>
          </a:p>
        </p:txBody>
      </p:sp>
    </p:spTree>
    <p:extLst>
      <p:ext uri="{BB962C8B-B14F-4D97-AF65-F5344CB8AC3E}">
        <p14:creationId xmlns:p14="http://schemas.microsoft.com/office/powerpoint/2010/main" val="315472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96875"/>
            <a:ext cx="9906000" cy="1394032"/>
          </a:xfrm>
        </p:spPr>
        <p:txBody>
          <a:bodyPr/>
          <a:lstStyle/>
          <a:p>
            <a:r>
              <a:rPr lang="ru-RU" sz="4000" dirty="0"/>
              <a:t>Интерфейс приложения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3" y="1976275"/>
            <a:ext cx="9906000" cy="3822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>
                <a:latin typeface="Calibri" charset="0"/>
              </a:rPr>
              <a:t>Программа “Быки и коровы” представляет собой окно , в котором есть меню, состоящее из пунктов : “1 – </a:t>
            </a:r>
            <a:r>
              <a:rPr lang="en-US" sz="2800" dirty="0">
                <a:latin typeface="Calibri" charset="0"/>
              </a:rPr>
              <a:t>New Game (</a:t>
            </a:r>
            <a:r>
              <a:rPr lang="en-US" sz="2800" dirty="0" err="1">
                <a:latin typeface="Calibri" charset="0"/>
              </a:rPr>
              <a:t>eazy</a:t>
            </a:r>
            <a:r>
              <a:rPr lang="en-US" sz="2800" dirty="0">
                <a:latin typeface="Calibri" charset="0"/>
              </a:rPr>
              <a:t>)</a:t>
            </a:r>
            <a:r>
              <a:rPr lang="ru-RU" sz="2800" dirty="0">
                <a:latin typeface="Calibri" charset="0"/>
              </a:rPr>
              <a:t>”, “2 – </a:t>
            </a:r>
            <a:r>
              <a:rPr lang="en-US" sz="2800" dirty="0">
                <a:latin typeface="Calibri" charset="0"/>
              </a:rPr>
              <a:t>New Game (normal)</a:t>
            </a:r>
            <a:r>
              <a:rPr lang="ru-RU" sz="2800" dirty="0">
                <a:latin typeface="Calibri" charset="0"/>
              </a:rPr>
              <a:t>”, “3 – </a:t>
            </a:r>
            <a:r>
              <a:rPr lang="en-US" sz="2800" dirty="0">
                <a:latin typeface="Calibri" charset="0"/>
              </a:rPr>
              <a:t>New Game</a:t>
            </a:r>
            <a:r>
              <a:rPr lang="ru-RU" sz="2800" dirty="0">
                <a:latin typeface="Calibri" charset="0"/>
              </a:rPr>
              <a:t> (</a:t>
            </a:r>
            <a:r>
              <a:rPr lang="en-US" sz="2800" dirty="0">
                <a:latin typeface="Calibri" charset="0"/>
              </a:rPr>
              <a:t>hard)</a:t>
            </a:r>
            <a:r>
              <a:rPr lang="ru-RU" sz="2800" dirty="0">
                <a:latin typeface="Calibri" charset="0"/>
              </a:rPr>
              <a:t>”, “4 - </a:t>
            </a:r>
            <a:r>
              <a:rPr lang="en-US" sz="2800" dirty="0">
                <a:latin typeface="Calibri" charset="0"/>
              </a:rPr>
              <a:t>Test Game</a:t>
            </a:r>
            <a:r>
              <a:rPr lang="ru-RU" sz="2800" dirty="0">
                <a:latin typeface="Calibri" charset="0"/>
              </a:rPr>
              <a:t>”, "5 - </a:t>
            </a:r>
            <a:r>
              <a:rPr lang="ru-RU" sz="2800" dirty="0" err="1">
                <a:latin typeface="Calibri" charset="0"/>
              </a:rPr>
              <a:t>rules</a:t>
            </a:r>
            <a:r>
              <a:rPr lang="ru-RU" sz="2800" dirty="0">
                <a:latin typeface="Calibri" charset="0"/>
              </a:rPr>
              <a:t>" “0 - </a:t>
            </a:r>
            <a:r>
              <a:rPr lang="en-US" sz="2800" dirty="0">
                <a:latin typeface="Calibri" charset="0"/>
              </a:rPr>
              <a:t>Exit</a:t>
            </a:r>
            <a:r>
              <a:rPr lang="ru-RU" sz="2800" dirty="0">
                <a:latin typeface="Calibri" charset="0"/>
              </a:rPr>
              <a:t>”. </a:t>
            </a:r>
            <a:r>
              <a:rPr lang="ru-RU" sz="2800" dirty="0">
                <a:latin typeface="Times New Roman" charset="0"/>
              </a:rPr>
              <a:t>Позволяет выбрать уровень сложности игры, Правила или выход из игры.</a:t>
            </a:r>
          </a:p>
        </p:txBody>
      </p:sp>
    </p:spTree>
    <p:extLst>
      <p:ext uri="{BB962C8B-B14F-4D97-AF65-F5344CB8AC3E}">
        <p14:creationId xmlns:p14="http://schemas.microsoft.com/office/powerpoint/2010/main" val="100662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5575"/>
            <a:ext cx="10131425" cy="1351068"/>
          </a:xfrm>
        </p:spPr>
        <p:txBody>
          <a:bodyPr/>
          <a:lstStyle/>
          <a:p>
            <a:r>
              <a:rPr lang="ru-RU" dirty="0"/>
              <a:t>Составление плана работ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1641224"/>
            <a:ext cx="10131425" cy="3995989"/>
          </a:xfrm>
        </p:spPr>
        <p:txBody>
          <a:bodyPr/>
          <a:lstStyle/>
          <a:p>
            <a:r>
              <a:rPr lang="ru-RU" sz="2800" dirty="0">
                <a:solidFill>
                  <a:srgbClr val="F2F2F2"/>
                </a:solidFill>
                <a:latin typeface="Calibri" charset="0"/>
              </a:rPr>
              <a:t>Основными функциями программного продукта являются такие функции, как: </a:t>
            </a:r>
          </a:p>
          <a:p>
            <a:pPr algn="ctr"/>
            <a:r>
              <a:rPr lang="ru-RU" sz="2800" dirty="0">
                <a:solidFill>
                  <a:srgbClr val="F2F2F2"/>
                </a:solidFill>
                <a:latin typeface="Calibri" charset="0"/>
              </a:rPr>
              <a:t>- Ввод-вывод данных</a:t>
            </a:r>
          </a:p>
          <a:p>
            <a:pPr algn="ctr"/>
            <a:r>
              <a:rPr lang="ru-RU" sz="2800" dirty="0">
                <a:solidFill>
                  <a:srgbClr val="F2F2F2"/>
                </a:solidFill>
                <a:latin typeface="Calibri" charset="0"/>
              </a:rPr>
              <a:t>- Обработка данных</a:t>
            </a:r>
          </a:p>
          <a:p>
            <a:pPr algn="ctr"/>
            <a:r>
              <a:rPr lang="ru-RU" sz="2800" dirty="0">
                <a:solidFill>
                  <a:srgbClr val="F2F2F2"/>
                </a:solidFill>
                <a:latin typeface="Calibri" charset="0"/>
              </a:rPr>
              <a:t>- Вывод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405569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870" y="173017"/>
            <a:ext cx="10131427" cy="1468800"/>
          </a:xfrm>
        </p:spPr>
        <p:txBody>
          <a:bodyPr/>
          <a:lstStyle/>
          <a:p>
            <a:r>
              <a:rPr lang="ru-RU" dirty="0"/>
              <a:t>Правила Игры "быки и коровы "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1758950"/>
            <a:ext cx="10131425" cy="4750184"/>
          </a:xfrm>
        </p:spPr>
        <p:txBody>
          <a:bodyPr/>
          <a:lstStyle/>
          <a:p>
            <a:endParaRPr lang="ru-RU" sz="2400" dirty="0">
              <a:solidFill>
                <a:srgbClr val="F2F2F2"/>
              </a:solidFill>
              <a:latin typeface="Verdana" charset="0"/>
            </a:endParaRPr>
          </a:p>
          <a:p>
            <a:r>
              <a:rPr lang="ru-RU" sz="2400" dirty="0">
                <a:solidFill>
                  <a:srgbClr val="F2F2F2"/>
                </a:solidFill>
                <a:latin typeface="Verdana" charset="0"/>
              </a:rPr>
              <a:t>1. Компьютер загадывает четырёхзначное число. Цифры в числе не повторяются. </a:t>
            </a:r>
          </a:p>
          <a:p>
            <a:br>
              <a:rPr lang="ru-RU" dirty="0">
                <a:solidFill>
                  <a:srgbClr val="000000"/>
                </a:solidFill>
                <a:latin typeface="Verdana" charset="0"/>
              </a:rPr>
            </a:br>
            <a:r>
              <a:rPr lang="ru-RU" sz="2400" dirty="0">
                <a:solidFill>
                  <a:srgbClr val="F2F2F2"/>
                </a:solidFill>
                <a:latin typeface="Verdana" charset="0"/>
              </a:rPr>
              <a:t>2. Вы пытаетесь это число угадать, называя свои варианты загаданного числа. </a:t>
            </a:r>
          </a:p>
          <a:p>
            <a:br>
              <a:rPr lang="ru-RU" dirty="0">
                <a:solidFill>
                  <a:srgbClr val="000000"/>
                </a:solidFill>
                <a:latin typeface="Verdana" charset="0"/>
              </a:rPr>
            </a:br>
            <a:r>
              <a:rPr lang="ru-RU" sz="2400" dirty="0">
                <a:solidFill>
                  <a:srgbClr val="F2F2F2"/>
                </a:solidFill>
                <a:latin typeface="Verdana" charset="0"/>
              </a:rPr>
              <a:t>3. На каждую вашу попытку, компьютер Вам сообщает кое-что про соответствие между цифрами загаданного числа и вашего варианта, а именно - количество "быков" и "коров".</a:t>
            </a:r>
            <a:endParaRPr lang="ru-RU" sz="2400" dirty="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46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img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3" y="763588"/>
            <a:ext cx="4117975" cy="2211581"/>
          </a:xfrm>
          <a:prstGeom prst="rect">
            <a:avLst/>
          </a:prstGeom>
        </p:spPr>
      </p:pic>
      <p:pic>
        <p:nvPicPr>
          <p:cNvPr id="3" name="Рисунок 2" descr="img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3" y="3438098"/>
            <a:ext cx="4168775" cy="2244220"/>
          </a:xfrm>
          <a:prstGeom prst="rect">
            <a:avLst/>
          </a:prstGeom>
        </p:spPr>
      </p:pic>
      <p:pic>
        <p:nvPicPr>
          <p:cNvPr id="4" name="Рисунок 3" descr="img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188" y="2016921"/>
            <a:ext cx="6296025" cy="241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53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729" y="-195250"/>
            <a:ext cx="10131425" cy="1372287"/>
          </a:xfrm>
        </p:spPr>
        <p:txBody>
          <a:bodyPr/>
          <a:lstStyle/>
          <a:p>
            <a:r>
              <a:rPr lang="ru-RU" dirty="0" err="1"/>
              <a:t>Репозиторий</a:t>
            </a:r>
            <a:r>
              <a:rPr lang="ru-RU" dirty="0"/>
              <a:t> нашего проекта</a:t>
            </a:r>
          </a:p>
        </p:txBody>
      </p:sp>
      <p:pic>
        <p:nvPicPr>
          <p:cNvPr id="3" name="Рисунок 2" descr="Снимок экрана (4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63" y="968375"/>
            <a:ext cx="10120999" cy="529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44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</TotalTime>
  <Words>0</Words>
  <Application>Microsoft Office PowerPoint</Application>
  <PresentationFormat>Широкоэкранный</PresentationFormat>
  <Paragraphs>0</Paragraphs>
  <Slides>17</Slides>
  <Notes>17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Небесная</vt:lpstr>
      <vt:lpstr>Игра "Быки и коровы"</vt:lpstr>
      <vt:lpstr>Быки и коровы - это</vt:lpstr>
      <vt:lpstr>Программа представляет собой классический вариант игры “Быки и коровы”. Содержащий 3 уровня сложности:</vt:lpstr>
      <vt:lpstr>Формат входных данных</vt:lpstr>
      <vt:lpstr>Интерфейс приложения</vt:lpstr>
      <vt:lpstr>Составление плана работ</vt:lpstr>
      <vt:lpstr>Правила Игры "быки и коровы "</vt:lpstr>
      <vt:lpstr>Презентация PowerPoint</vt:lpstr>
      <vt:lpstr>Репозиторий нашего проекта</vt:lpstr>
      <vt:lpstr>ТЕСТЫ</vt:lpstr>
      <vt:lpstr>Распределение ролей</vt:lpstr>
      <vt:lpstr>Меню</vt:lpstr>
      <vt:lpstr>Легкий уровень прохождения игры </vt:lpstr>
      <vt:lpstr>Анастасия :</vt:lpstr>
      <vt:lpstr>Средний уровень прохождения игры</vt:lpstr>
      <vt:lpstr>Максим:</vt:lpstr>
      <vt:lpstr>Сложный уровень прохождения игры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</cp:revision>
  <dcterms:created xsi:type="dcterms:W3CDTF">2014-08-26T23:43:54Z</dcterms:created>
  <dcterms:modified xsi:type="dcterms:W3CDTF">2016-06-03T21:14:29Z</dcterms:modified>
</cp:coreProperties>
</file>