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C788-34E2-44DB-9FB6-9FE70A991C06}" type="datetimeFigureOut">
              <a:rPr lang="ru-RU"/>
              <a:t>03.06.2016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6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2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2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7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8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7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686403"/>
            <a:ext cx="8791575" cy="2823560"/>
          </a:xfrm>
        </p:spPr>
        <p:txBody>
          <a:bodyPr/>
          <a:lstStyle/>
          <a:p>
            <a:r>
              <a:rPr lang="en-US" sz="6000" dirty="0" err="1"/>
              <a:t>Игра</a:t>
            </a:r>
            <a:r>
              <a:rPr lang="en-US" sz="6000" dirty="0"/>
              <a:t> "</a:t>
            </a:r>
            <a:r>
              <a:rPr lang="en-US" sz="6000" dirty="0" err="1"/>
              <a:t>Быки</a:t>
            </a:r>
            <a:r>
              <a:rPr lang="en-US" sz="6000" dirty="0"/>
              <a:t> и </a:t>
            </a:r>
            <a:r>
              <a:rPr lang="en-US" sz="6000" dirty="0" err="1"/>
              <a:t>коровы</a:t>
            </a:r>
            <a:r>
              <a:rPr lang="en-US" sz="6000" dirty="0"/>
              <a:t>"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Выполнили</a:t>
            </a:r>
            <a:r>
              <a:rPr lang="en-US" dirty="0"/>
              <a:t> : </a:t>
            </a:r>
            <a:r>
              <a:rPr lang="en-US" dirty="0" err="1"/>
              <a:t>Хабушвили</a:t>
            </a:r>
            <a:r>
              <a:rPr lang="en-US" dirty="0"/>
              <a:t> </a:t>
            </a:r>
            <a:r>
              <a:rPr lang="en-US" dirty="0" err="1"/>
              <a:t>максим</a:t>
            </a:r>
            <a:r>
              <a:rPr lang="en-US" dirty="0"/>
              <a:t>, </a:t>
            </a:r>
            <a:r>
              <a:rPr lang="en-US" dirty="0" err="1"/>
              <a:t>Устинова</a:t>
            </a:r>
            <a:r>
              <a:rPr lang="en-US" dirty="0"/>
              <a:t> </a:t>
            </a:r>
            <a:r>
              <a:rPr lang="en-US" dirty="0" err="1"/>
              <a:t>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95275"/>
            <a:ext cx="9906000" cy="1210014"/>
          </a:xfrm>
        </p:spPr>
        <p:txBody>
          <a:bodyPr/>
          <a:lstStyle/>
          <a:p>
            <a:r>
              <a:rPr lang="ru-RU" dirty="0"/>
              <a:t>Быки и коровы - это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1892300"/>
            <a:ext cx="6418313" cy="3906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252525"/>
                </a:solidFill>
              </a:rPr>
              <a:t>  </a:t>
            </a:r>
            <a:r>
              <a:rPr lang="ru-RU" sz="2400" dirty="0">
                <a:solidFill>
                  <a:srgbClr val="0C0C0C"/>
                </a:solidFill>
              </a:rPr>
              <a:t> Логическая игра, первоначально задуманная для двух игроков, но с появлением компьютерных версий стал популярнее вариант, когда один игрок отгадывает число, задуманное программой, то есть игрок играет в одиночку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0" y="3703638"/>
            <a:ext cx="4956062" cy="22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3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charset="0"/>
              </a:rPr>
              <a:t>Программа представляет собой классический вариант игры “Быки и коровы”. Содержащий 3 уровня сложности: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7918" y="2121128"/>
            <a:ext cx="3196899" cy="685800"/>
          </a:xfrm>
        </p:spPr>
        <p:txBody>
          <a:bodyPr/>
          <a:lstStyle/>
          <a:p>
            <a:r>
              <a:rPr lang="ru-RU" sz="2800" dirty="0"/>
              <a:t>Легкий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1127125" y="2924778"/>
            <a:ext cx="3209925" cy="2866422"/>
          </a:xfrm>
        </p:spPr>
        <p:txBody>
          <a:bodyPr/>
          <a:lstStyle/>
          <a:p>
            <a:r>
              <a:rPr lang="ru-RU" sz="2800" dirty="0">
                <a:latin typeface="Calibri" charset="0"/>
              </a:rPr>
              <a:t>Игрок видит число, которое загадал компьютер.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04213" y="2121128"/>
            <a:ext cx="3184385" cy="685800"/>
          </a:xfrm>
        </p:spPr>
        <p:txBody>
          <a:bodyPr/>
          <a:lstStyle/>
          <a:p>
            <a:r>
              <a:rPr lang="ru-RU" sz="2800" dirty="0"/>
              <a:t>Средний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503738" y="2911185"/>
            <a:ext cx="3195637" cy="2883190"/>
          </a:xfrm>
        </p:spPr>
        <p:txBody>
          <a:bodyPr/>
          <a:lstStyle/>
          <a:p>
            <a:r>
              <a:rPr lang="ru-RU" sz="2400" dirty="0"/>
              <a:t>Игрок логически угадывает число, которое загадал компьютер</a:t>
            </a:r>
            <a:r>
              <a:rPr lang="ru-RU" sz="1800" dirty="0"/>
              <a:t>.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852442" y="2121128"/>
            <a:ext cx="3194968" cy="685800"/>
          </a:xfrm>
        </p:spPr>
        <p:txBody>
          <a:bodyPr/>
          <a:lstStyle/>
          <a:p>
            <a:r>
              <a:rPr lang="ru-RU" sz="2800" dirty="0"/>
              <a:t>Сложный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902575" y="2925472"/>
            <a:ext cx="3195638" cy="2883191"/>
          </a:xfrm>
        </p:spPr>
        <p:txBody>
          <a:bodyPr/>
          <a:lstStyle/>
          <a:p>
            <a:r>
              <a:rPr lang="ru-RU" sz="2400" dirty="0"/>
              <a:t>игроку на угадывание числа предоставляется всего 5 попыток.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7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4463"/>
            <a:ext cx="9906000" cy="2014767"/>
          </a:xfrm>
        </p:spPr>
        <p:txBody>
          <a:bodyPr/>
          <a:lstStyle/>
          <a:p>
            <a:r>
              <a:rPr lang="ru-RU" sz="4000" dirty="0"/>
              <a:t>Формат </a:t>
            </a:r>
            <a:r>
              <a:rPr lang="ru-RU" sz="4400" dirty="0"/>
              <a:t>входных</a:t>
            </a:r>
            <a:r>
              <a:rPr lang="ru-RU" sz="4000" dirty="0"/>
              <a:t>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2429004"/>
            <a:ext cx="9906000" cy="3370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В качестве входных данных, программа принимает цифры, введенные с клавиатуры. </a:t>
            </a:r>
          </a:p>
        </p:txBody>
      </p:sp>
    </p:spTree>
    <p:extLst>
      <p:ext uri="{BB962C8B-B14F-4D97-AF65-F5344CB8AC3E}">
        <p14:creationId xmlns:p14="http://schemas.microsoft.com/office/powerpoint/2010/main" val="31547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96875"/>
            <a:ext cx="9906000" cy="1394032"/>
          </a:xfrm>
        </p:spPr>
        <p:txBody>
          <a:bodyPr/>
          <a:lstStyle/>
          <a:p>
            <a:r>
              <a:rPr lang="ru-RU" sz="4000" dirty="0"/>
              <a:t>Интерфейс 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1976275"/>
            <a:ext cx="9906000" cy="3822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Программа “Быки и коровы” представляет собой окно , в котором есть меню, состоящее из пунктов : “1 – </a:t>
            </a:r>
            <a:r>
              <a:rPr lang="en-US" sz="2800" dirty="0">
                <a:latin typeface="Calibri" charset="0"/>
              </a:rPr>
              <a:t>New Game</a:t>
            </a:r>
            <a:r>
              <a:rPr lang="ru-RU" sz="2800" dirty="0">
                <a:latin typeface="Calibri" charset="0"/>
              </a:rPr>
              <a:t>”, “2 – </a:t>
            </a:r>
            <a:r>
              <a:rPr lang="en-US" sz="2800" dirty="0">
                <a:latin typeface="Calibri" charset="0"/>
              </a:rPr>
              <a:t>New Game </a:t>
            </a:r>
            <a:r>
              <a:rPr lang="en-US" sz="2800" dirty="0" err="1">
                <a:latin typeface="Calibri" charset="0"/>
              </a:rPr>
              <a:t>Eazy</a:t>
            </a:r>
            <a:r>
              <a:rPr lang="ru-RU" sz="2800" dirty="0">
                <a:latin typeface="Calibri" charset="0"/>
              </a:rPr>
              <a:t>”, “3 – </a:t>
            </a:r>
            <a:r>
              <a:rPr lang="en-US" sz="2800" dirty="0">
                <a:latin typeface="Calibri" charset="0"/>
              </a:rPr>
              <a:t>New Game</a:t>
            </a:r>
            <a:r>
              <a:rPr lang="ru-RU" sz="2800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hard</a:t>
            </a:r>
            <a:r>
              <a:rPr lang="ru-RU" sz="2800" dirty="0">
                <a:latin typeface="Calibri" charset="0"/>
              </a:rPr>
              <a:t>”, “</a:t>
            </a:r>
            <a:r>
              <a:rPr lang="en-US" sz="2800" dirty="0">
                <a:latin typeface="Calibri" charset="0"/>
              </a:rPr>
              <a:t>Test Game</a:t>
            </a:r>
            <a:r>
              <a:rPr lang="ru-RU" sz="2800" dirty="0">
                <a:latin typeface="Calibri" charset="0"/>
              </a:rPr>
              <a:t>” “</a:t>
            </a:r>
            <a:r>
              <a:rPr lang="en-US" sz="2800" dirty="0">
                <a:latin typeface="Calibri" charset="0"/>
              </a:rPr>
              <a:t>Exit</a:t>
            </a:r>
            <a:r>
              <a:rPr lang="ru-RU" sz="2800" dirty="0">
                <a:latin typeface="Calibri" charset="0"/>
              </a:rPr>
              <a:t>”. </a:t>
            </a:r>
            <a:r>
              <a:rPr lang="ru-RU" sz="2800" dirty="0">
                <a:latin typeface="Times New Roman" charset="0"/>
              </a:rPr>
              <a:t>Позволяет выбрать уровень сложности игры или выход из игры.</a:t>
            </a:r>
          </a:p>
        </p:txBody>
      </p:sp>
    </p:spTree>
    <p:extLst>
      <p:ext uri="{BB962C8B-B14F-4D97-AF65-F5344CB8AC3E}">
        <p14:creationId xmlns:p14="http://schemas.microsoft.com/office/powerpoint/2010/main" val="10066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5575"/>
            <a:ext cx="10131425" cy="1351068"/>
          </a:xfrm>
        </p:spPr>
        <p:txBody>
          <a:bodyPr/>
          <a:lstStyle/>
          <a:p>
            <a:r>
              <a:rPr lang="ru-RU" dirty="0"/>
              <a:t>Составление плана работ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641224"/>
            <a:ext cx="10131425" cy="3995989"/>
          </a:xfrm>
        </p:spPr>
        <p:txBody>
          <a:bodyPr/>
          <a:lstStyle/>
          <a:p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Основными функциями программного продукта являются такие функции, как: 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Ввод-вывод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Обработка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0556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70" y="173017"/>
            <a:ext cx="10131427" cy="1468800"/>
          </a:xfrm>
        </p:spPr>
        <p:txBody>
          <a:bodyPr/>
          <a:lstStyle/>
          <a:p>
            <a:r>
              <a:rPr lang="ru-RU" dirty="0"/>
              <a:t>Правила Игры "быки и коровы "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758950"/>
            <a:ext cx="10131425" cy="4750184"/>
          </a:xfrm>
        </p:spPr>
        <p:txBody>
          <a:bodyPr/>
          <a:lstStyle/>
          <a:p>
            <a:endParaRPr lang="ru-RU" sz="2400" dirty="0">
              <a:solidFill>
                <a:srgbClr val="F2F2F2"/>
              </a:solidFill>
              <a:latin typeface="Verdana" charset="0"/>
            </a:endParaRPr>
          </a:p>
          <a:p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1. Компьютер загадывает четырёхзначное число. Цифры в числе не повторяются. </a:t>
            </a:r>
          </a:p>
          <a:p>
            <a:br>
              <a:rPr lang="ru-RU" dirty="0">
                <a:solidFill>
                  <a:srgbClr val="000000"/>
                </a:solidFill>
                <a:latin typeface="Verdana" charset="0"/>
              </a:rPr>
            </a:br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2. Вы пытаетесь это число угадать, называя свои варианты загаданного числа. </a:t>
            </a:r>
          </a:p>
          <a:p>
            <a:br>
              <a:rPr lang="ru-RU" dirty="0">
                <a:solidFill>
                  <a:srgbClr val="000000"/>
                </a:solidFill>
                <a:latin typeface="Verdana" charset="0"/>
              </a:rPr>
            </a:br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3. На каждую вашу попытку, компьютер Вам сообщает кое-что про соответствие между цифрами загаданного числа и вашего варианта, а именно - количество "быков" и "коров".</a:t>
            </a:r>
            <a:endParaRPr lang="ru-RU" sz="2400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6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0</Words>
  <Application>Microsoft Office PowerPoint</Application>
  <PresentationFormat>Широкоэкранный</PresentationFormat>
  <Paragraphs>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Небесная</vt:lpstr>
      <vt:lpstr>Игра "Быки и коровы"</vt:lpstr>
      <vt:lpstr>Быки и коровы - это</vt:lpstr>
      <vt:lpstr>Программа представляет собой классический вариант игры “Быки и коровы”. Содержащий 3 уровня сложности:</vt:lpstr>
      <vt:lpstr>Формат входных данных</vt:lpstr>
      <vt:lpstr>Интерфейс приложения</vt:lpstr>
      <vt:lpstr>Составление плана работ</vt:lpstr>
      <vt:lpstr>Правила Игры "быки и коровы 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2014-08-26T23:43:54Z</dcterms:created>
  <dcterms:modified xsi:type="dcterms:W3CDTF">2016-06-03T19:06:04Z</dcterms:modified>
</cp:coreProperties>
</file>