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75" r:id="rId7"/>
    <p:sldId id="271" r:id="rId8"/>
    <p:sldId id="27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0C788-34E2-44DB-9FB6-9FE70A991C06}" type="datetimeFigureOut">
              <a:rPr lang="ru-RU"/>
              <a:t>15.05.2019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9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4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2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6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6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6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8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7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2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686403"/>
            <a:ext cx="8791575" cy="2823560"/>
          </a:xfrm>
        </p:spPr>
        <p:txBody>
          <a:bodyPr/>
          <a:lstStyle/>
          <a:p>
            <a:r>
              <a:rPr lang="ru-RU" sz="6000" dirty="0"/>
              <a:t>Калькулятор Комплексных Чисел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Выполнил</a:t>
            </a:r>
            <a:r>
              <a:rPr lang="en-US" dirty="0"/>
              <a:t> : Х</a:t>
            </a:r>
            <a:r>
              <a:rPr lang="ru-RU" dirty="0"/>
              <a:t>у</a:t>
            </a:r>
            <a:r>
              <a:rPr lang="en-US" dirty="0"/>
              <a:t>б</a:t>
            </a:r>
            <a:r>
              <a:rPr lang="ru-RU" dirty="0"/>
              <a:t>а</a:t>
            </a:r>
            <a:r>
              <a:rPr lang="en-US" dirty="0" err="1"/>
              <a:t>швили</a:t>
            </a:r>
            <a:r>
              <a:rPr lang="en-US" dirty="0"/>
              <a:t> м</a:t>
            </a:r>
            <a:r>
              <a:rPr lang="ru-RU"/>
              <a:t>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3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charset="0"/>
              </a:rPr>
              <a:t>Программа представляет собой калькулятор, который производит операции только над комплексными числами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AAC1848C-4271-40F7-9375-5111B77BA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i.ytimg.com/vi/xiEFKyjmlfo/maxresdefault.jpg">
            <a:extLst>
              <a:ext uri="{FF2B5EF4-FFF2-40B4-BE49-F238E27FC236}">
                <a16:creationId xmlns:a16="http://schemas.microsoft.com/office/drawing/2014/main" id="{29A2778B-410B-4E07-B8F4-887354615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8998" r="9251" b="15556"/>
          <a:stretch/>
        </p:blipFill>
        <p:spPr bwMode="auto">
          <a:xfrm>
            <a:off x="1762539" y="2640695"/>
            <a:ext cx="8110331" cy="247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4463"/>
            <a:ext cx="9906000" cy="2014767"/>
          </a:xfrm>
        </p:spPr>
        <p:txBody>
          <a:bodyPr/>
          <a:lstStyle/>
          <a:p>
            <a:r>
              <a:rPr lang="ru-RU" sz="4000" dirty="0"/>
              <a:t>Формат </a:t>
            </a:r>
            <a:r>
              <a:rPr lang="ru-RU" sz="4400" dirty="0"/>
              <a:t>входных</a:t>
            </a:r>
            <a:r>
              <a:rPr lang="ru-RU" sz="4000" dirty="0"/>
              <a:t>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2429004"/>
            <a:ext cx="9906000" cy="3370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 charset="0"/>
              </a:rPr>
              <a:t>В качестве входных данных, программа принимает цифры, введенные с клавиатуры, либо при помощи функциональных кнопок, расположенных на панели калькулятора. </a:t>
            </a:r>
          </a:p>
        </p:txBody>
      </p:sp>
    </p:spTree>
    <p:extLst>
      <p:ext uri="{BB962C8B-B14F-4D97-AF65-F5344CB8AC3E}">
        <p14:creationId xmlns:p14="http://schemas.microsoft.com/office/powerpoint/2010/main" val="315472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96875"/>
            <a:ext cx="9906000" cy="1394032"/>
          </a:xfrm>
        </p:spPr>
        <p:txBody>
          <a:bodyPr/>
          <a:lstStyle/>
          <a:p>
            <a:r>
              <a:rPr lang="ru-RU" sz="4000" dirty="0"/>
              <a:t>Интерфейс приложения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1976275"/>
            <a:ext cx="9906000" cy="3822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представляет собой панель для ввода комплексных чисел, функциональные кнопки для вычисления операций и функций, кнопки, обозначающие цифры, меню для управления памятью  и буфером, отображение режима работы калькулятора</a:t>
            </a:r>
            <a:r>
              <a:rPr lang="ru-RU" sz="4000" dirty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6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5575"/>
            <a:ext cx="10131425" cy="1351068"/>
          </a:xfrm>
        </p:spPr>
        <p:txBody>
          <a:bodyPr/>
          <a:lstStyle/>
          <a:p>
            <a:r>
              <a:rPr lang="ru-RU" dirty="0"/>
              <a:t>Составление плана работ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641224"/>
            <a:ext cx="10131425" cy="3995989"/>
          </a:xfrm>
        </p:spPr>
        <p:txBody>
          <a:bodyPr/>
          <a:lstStyle/>
          <a:p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Основными функциями программного продукта являются такие функции, как: 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Ввод-вывод данных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Обработка данных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405569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070" y="155575"/>
            <a:ext cx="10131425" cy="1351068"/>
          </a:xfrm>
        </p:spPr>
        <p:txBody>
          <a:bodyPr>
            <a:normAutofit/>
          </a:bodyPr>
          <a:lstStyle/>
          <a:p>
            <a:r>
              <a:rPr lang="ru-RU" dirty="0"/>
              <a:t>Операции над комплексными числами</a:t>
            </a:r>
          </a:p>
        </p:txBody>
      </p:sp>
      <p:pic>
        <p:nvPicPr>
          <p:cNvPr id="2050" name="Picture 2" descr="https://studfiles.net/html/2706/177/html_JohQGjnxDw.Idod/img-TV2n2N.png">
            <a:extLst>
              <a:ext uri="{FF2B5EF4-FFF2-40B4-BE49-F238E27FC236}">
                <a16:creationId xmlns:a16="http://schemas.microsoft.com/office/drawing/2014/main" id="{DBE32412-10D5-4B08-9CAB-17C5937BF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11"/>
          <a:stretch/>
        </p:blipFill>
        <p:spPr bwMode="auto">
          <a:xfrm>
            <a:off x="1030287" y="1693792"/>
            <a:ext cx="10131425" cy="408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1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729" y="-195250"/>
            <a:ext cx="10131425" cy="1372287"/>
          </a:xfrm>
        </p:spPr>
        <p:txBody>
          <a:bodyPr/>
          <a:lstStyle/>
          <a:p>
            <a:r>
              <a:rPr lang="ru-RU" dirty="0" err="1"/>
              <a:t>Репозиторий</a:t>
            </a:r>
            <a:r>
              <a:rPr lang="ru-RU" dirty="0"/>
              <a:t> нашего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0802D4-6B06-48FF-9732-57F088984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47" b="6065"/>
          <a:stretch/>
        </p:blipFill>
        <p:spPr>
          <a:xfrm>
            <a:off x="0" y="1177038"/>
            <a:ext cx="12192000" cy="52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72FC-C8E0-49D4-B29B-4486E1B0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0" y="0"/>
            <a:ext cx="10131425" cy="1456267"/>
          </a:xfrm>
        </p:spPr>
        <p:txBody>
          <a:bodyPr/>
          <a:lstStyle/>
          <a:p>
            <a:r>
              <a:rPr lang="ru-RU" dirty="0"/>
              <a:t>Тесты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7F61FE-495B-410A-953F-21265C2DFA29}"/>
              </a:ext>
            </a:extLst>
          </p:cNvPr>
          <p:cNvSpPr/>
          <p:nvPr/>
        </p:nvSpPr>
        <p:spPr>
          <a:xfrm>
            <a:off x="808383" y="1582341"/>
            <a:ext cx="83356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ComplexDivideTest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Complex expected = new Complex(2.5,-0.5);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Complex target = new Complex(3,2);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Complex Value = new Complex(1,1);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Complex actual;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actual = (Complex)</a:t>
            </a:r>
            <a:r>
              <a:rPr lang="en-US" dirty="0" err="1">
                <a:latin typeface="Consolas" panose="020B0609020204030204" pitchFamily="49" charset="0"/>
              </a:rPr>
              <a:t>target.Divide</a:t>
            </a:r>
            <a:r>
              <a:rPr lang="en-US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expected.GetNumberString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actual.GetNumberString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ru-RU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/>
              <a:t>public void </a:t>
            </a:r>
            <a:r>
              <a:rPr lang="en-US" dirty="0" err="1"/>
              <a:t>ComplexRevTest</a:t>
            </a:r>
            <a:r>
              <a:rPr lang="en-US" dirty="0"/>
              <a:t>()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Complex expected = new Complex(0.5,0.5);</a:t>
            </a:r>
          </a:p>
          <a:p>
            <a:r>
              <a:rPr lang="en-US" dirty="0"/>
              <a:t>            Complex target = new Complex(1,1);</a:t>
            </a:r>
          </a:p>
          <a:p>
            <a:r>
              <a:rPr lang="en-US" dirty="0"/>
              <a:t>            Complex actual;</a:t>
            </a:r>
          </a:p>
          <a:p>
            <a:r>
              <a:rPr lang="en-US" dirty="0"/>
              <a:t>            actual = (Complex)</a:t>
            </a:r>
            <a:r>
              <a:rPr lang="en-US" dirty="0" err="1"/>
              <a:t>target.Rev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</a:t>
            </a:r>
            <a:r>
              <a:rPr lang="en-US" dirty="0" err="1"/>
              <a:t>expected.GetNumberString</a:t>
            </a:r>
            <a:r>
              <a:rPr lang="en-US" dirty="0"/>
              <a:t>(), </a:t>
            </a:r>
            <a:r>
              <a:rPr lang="en-US" dirty="0" err="1"/>
              <a:t>actual.GetNumberString</a:t>
            </a:r>
            <a:r>
              <a:rPr lang="en-US" dirty="0"/>
              <a:t>());</a:t>
            </a:r>
          </a:p>
          <a:p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1132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0823C08-99C8-4EC7-BA5A-C04C9B85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калькулятора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6FC9EA-F39B-43A3-AD17-1F9651C74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25496" r="23478" b="25011"/>
          <a:stretch/>
        </p:blipFill>
        <p:spPr>
          <a:xfrm>
            <a:off x="401967" y="1749287"/>
            <a:ext cx="8927563" cy="4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</TotalTime>
  <Words>248</Words>
  <Application>Microsoft Office PowerPoint</Application>
  <PresentationFormat>Широкоэкранный</PresentationFormat>
  <Paragraphs>41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Небесная</vt:lpstr>
      <vt:lpstr>Калькулятор Комплексных Чисел</vt:lpstr>
      <vt:lpstr>Программа представляет собой калькулятор, который производит операции только над комплексными числами</vt:lpstr>
      <vt:lpstr>Формат входных данных</vt:lpstr>
      <vt:lpstr>Интерфейс приложения</vt:lpstr>
      <vt:lpstr>Составление плана работ</vt:lpstr>
      <vt:lpstr>Операции над комплексными числами</vt:lpstr>
      <vt:lpstr>Репозиторий нашего проекта</vt:lpstr>
      <vt:lpstr>Тесты</vt:lpstr>
      <vt:lpstr>Результат работы калькулятора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</dc:creator>
  <cp:lastModifiedBy>Максим Хубашвили</cp:lastModifiedBy>
  <cp:revision>12</cp:revision>
  <dcterms:created xsi:type="dcterms:W3CDTF">2014-08-26T23:43:54Z</dcterms:created>
  <dcterms:modified xsi:type="dcterms:W3CDTF">2019-05-15T12:27:53Z</dcterms:modified>
</cp:coreProperties>
</file>