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73" r:id="rId5"/>
    <p:sldId id="274" r:id="rId6"/>
    <p:sldId id="275" r:id="rId7"/>
    <p:sldId id="266" r:id="rId8"/>
    <p:sldId id="258" r:id="rId9"/>
    <p:sldId id="263" r:id="rId10"/>
    <p:sldId id="276" r:id="rId11"/>
    <p:sldId id="277" r:id="rId12"/>
    <p:sldId id="278" r:id="rId13"/>
    <p:sldId id="279" r:id="rId14"/>
    <p:sldId id="268" r:id="rId15"/>
    <p:sldId id="259" r:id="rId16"/>
    <p:sldId id="264" r:id="rId17"/>
    <p:sldId id="280" r:id="rId18"/>
    <p:sldId id="281" r:id="rId19"/>
    <p:sldId id="282" r:id="rId20"/>
    <p:sldId id="283" r:id="rId21"/>
    <p:sldId id="269" r:id="rId22"/>
    <p:sldId id="272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45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8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7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7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8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03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8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18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13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9610-F54C-4A6C-8372-349BFE4CCB58}" type="datetimeFigureOut">
              <a:rPr lang="uk-UA" smtClean="0"/>
              <a:t>06.11.2023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9AD5-1C76-4EBA-B556-874E463681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6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</a:t>
            </a:r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0583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Мої варіанти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7" y="2427710"/>
            <a:ext cx="8141702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4675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61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100392" cy="509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6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8280920" cy="529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10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</a:t>
            </a:r>
            <a:r>
              <a:rPr lang="ru-RU" dirty="0" smtClean="0"/>
              <a:t>(</a:t>
            </a:r>
            <a:r>
              <a:rPr lang="en-US" dirty="0" smtClean="0"/>
              <a:t>5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3" y="620688"/>
            <a:ext cx="8352928" cy="570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№2 (1)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400831" y="769187"/>
            <a:ext cx="652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об'єкт кожного класу, та роблю з ними усі необхідні дії</a:t>
            </a:r>
            <a:endParaRPr lang="uk-UA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804248" cy="43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36" y="1845241"/>
            <a:ext cx="6134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74" y="764704"/>
            <a:ext cx="6200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(1)</a:t>
            </a:r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176464" cy="382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</a:t>
            </a:r>
            <a:r>
              <a:rPr lang="ru-RU" dirty="0" smtClean="0"/>
              <a:t>(2)</a:t>
            </a:r>
            <a:endParaRPr lang="uk-U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462403" cy="57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8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</a:t>
            </a:r>
            <a:r>
              <a:rPr lang="ru-RU" dirty="0" smtClean="0"/>
              <a:t>(3)</a:t>
            </a:r>
            <a:endParaRPr lang="uk-U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36" y="1268760"/>
            <a:ext cx="6456948" cy="387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96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</a:t>
            </a:r>
            <a:r>
              <a:rPr lang="ru-RU" dirty="0" smtClean="0"/>
              <a:t>(4)</a:t>
            </a:r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8" y="764704"/>
            <a:ext cx="6081290" cy="548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9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3807"/>
            <a:ext cx="65532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16" y="2307130"/>
            <a:ext cx="5544616" cy="32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2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№3 </a:t>
            </a:r>
            <a:r>
              <a:rPr lang="ru-RU" dirty="0" smtClean="0"/>
              <a:t>(5)</a:t>
            </a:r>
            <a:endParaRPr lang="uk-U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832648" cy="57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9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№3 (1)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903446" y="900361"/>
            <a:ext cx="510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об'єкт кожного з наслідників інтерфейсу</a:t>
            </a:r>
            <a:endParaRPr lang="uk-UA" dirty="0"/>
          </a:p>
          <a:p>
            <a:r>
              <a:rPr lang="uk-UA" dirty="0" smtClean="0"/>
              <a:t>Та роблю з ними усі необхідні дії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68" y="1988840"/>
            <a:ext cx="6616402" cy="404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88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692696"/>
            <a:ext cx="358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</a:t>
            </a:r>
            <a:r>
              <a:rPr lang="uk-UA" dirty="0" err="1" smtClean="0"/>
              <a:t>репозиторій</a:t>
            </a:r>
            <a:r>
              <a:rPr lang="uk-UA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483767" y="1196752"/>
            <a:ext cx="45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https://github.com/MaximMudrak23/JavaLabs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093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(1)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4824536" cy="519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6" y="1340768"/>
            <a:ext cx="638623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</a:t>
            </a:r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96" y="980728"/>
            <a:ext cx="6247040" cy="439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№1 </a:t>
            </a:r>
            <a:r>
              <a:rPr lang="ru-RU" dirty="0" smtClean="0"/>
              <a:t>(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347788"/>
            <a:ext cx="72866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9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Пояснення </a:t>
            </a:r>
            <a:r>
              <a:rPr lang="ru-RU" dirty="0" smtClean="0"/>
              <a:t>№1 (1)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436876" y="1157814"/>
            <a:ext cx="641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Створюю об'єкт кожного класу, та вивожу в консоль результати</a:t>
            </a:r>
            <a:endParaRPr lang="uk-UA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2" y="2204864"/>
            <a:ext cx="8388424" cy="26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57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820198"/>
            <a:ext cx="68089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3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 </a:t>
            </a:r>
            <a:r>
              <a:rPr lang="ru-RU" dirty="0" smtClean="0"/>
              <a:t>№2 (1)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556792"/>
            <a:ext cx="538289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576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164</Words>
  <Application>Microsoft Office PowerPoint</Application>
  <PresentationFormat>Экран (4:3)</PresentationFormat>
  <Paragraphs>28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14</cp:revision>
  <dcterms:created xsi:type="dcterms:W3CDTF">2023-09-16T09:15:19Z</dcterms:created>
  <dcterms:modified xsi:type="dcterms:W3CDTF">2023-11-06T14:09:34Z</dcterms:modified>
</cp:coreProperties>
</file>