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62" r:id="rId5"/>
    <p:sldId id="266" r:id="rId6"/>
    <p:sldId id="258" r:id="rId7"/>
    <p:sldId id="263" r:id="rId8"/>
    <p:sldId id="267" r:id="rId9"/>
    <p:sldId id="268" r:id="rId10"/>
    <p:sldId id="259" r:id="rId11"/>
    <p:sldId id="264" r:id="rId12"/>
    <p:sldId id="271" r:id="rId13"/>
    <p:sldId id="269" r:id="rId14"/>
    <p:sldId id="260" r:id="rId15"/>
    <p:sldId id="265" r:id="rId16"/>
    <p:sldId id="270" r:id="rId1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9610-F54C-4A6C-8372-349BFE4CCB58}" type="datetimeFigureOut">
              <a:rPr lang="uk-UA" smtClean="0"/>
              <a:t>16.09.2023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9AD5-1C76-4EBA-B556-874E463681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14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9610-F54C-4A6C-8372-349BFE4CCB58}" type="datetimeFigureOut">
              <a:rPr lang="uk-UA" smtClean="0"/>
              <a:t>16.09.2023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9AD5-1C76-4EBA-B556-874E463681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450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9610-F54C-4A6C-8372-349BFE4CCB58}" type="datetimeFigureOut">
              <a:rPr lang="uk-UA" smtClean="0"/>
              <a:t>16.09.2023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9AD5-1C76-4EBA-B556-874E463681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5786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9610-F54C-4A6C-8372-349BFE4CCB58}" type="datetimeFigureOut">
              <a:rPr lang="uk-UA" smtClean="0"/>
              <a:t>16.09.2023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9AD5-1C76-4EBA-B556-874E463681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672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9610-F54C-4A6C-8372-349BFE4CCB58}" type="datetimeFigureOut">
              <a:rPr lang="uk-UA" smtClean="0"/>
              <a:t>16.09.2023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9AD5-1C76-4EBA-B556-874E463681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1376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9610-F54C-4A6C-8372-349BFE4CCB58}" type="datetimeFigureOut">
              <a:rPr lang="uk-UA" smtClean="0"/>
              <a:t>16.09.2023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9AD5-1C76-4EBA-B556-874E463681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580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9610-F54C-4A6C-8372-349BFE4CCB58}" type="datetimeFigureOut">
              <a:rPr lang="uk-UA" smtClean="0"/>
              <a:t>16.09.2023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9AD5-1C76-4EBA-B556-874E463681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033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9610-F54C-4A6C-8372-349BFE4CCB58}" type="datetimeFigureOut">
              <a:rPr lang="uk-UA" smtClean="0"/>
              <a:t>16.09.2023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9AD5-1C76-4EBA-B556-874E463681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251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9610-F54C-4A6C-8372-349BFE4CCB58}" type="datetimeFigureOut">
              <a:rPr lang="uk-UA" smtClean="0"/>
              <a:t>16.09.2023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9AD5-1C76-4EBA-B556-874E463681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182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9610-F54C-4A6C-8372-349BFE4CCB58}" type="datetimeFigureOut">
              <a:rPr lang="uk-UA" smtClean="0"/>
              <a:t>16.09.2023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9AD5-1C76-4EBA-B556-874E463681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189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9610-F54C-4A6C-8372-349BFE4CCB58}" type="datetimeFigureOut">
              <a:rPr lang="uk-UA" smtClean="0"/>
              <a:t>16.09.2023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9AD5-1C76-4EBA-B556-874E463681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135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E9610-F54C-4A6C-8372-349BFE4CCB58}" type="datetimeFigureOut">
              <a:rPr lang="uk-UA" smtClean="0"/>
              <a:t>16.09.2023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D9AD5-1C76-4EBA-B556-874E463681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969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938627"/>
            <a:ext cx="461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Звіт про виконання лабораторної роботи </a:t>
            </a:r>
            <a:r>
              <a:rPr lang="ru-RU" dirty="0" smtClean="0"/>
              <a:t>№1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205837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Мої варіанти</a:t>
            </a:r>
            <a:r>
              <a:rPr lang="en-US" dirty="0" smtClean="0"/>
              <a:t>:</a:t>
            </a:r>
            <a:endParaRPr lang="uk-UA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996" y="2427710"/>
            <a:ext cx="5753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053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51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Завдання </a:t>
            </a:r>
            <a:r>
              <a:rPr lang="ru-RU" dirty="0" smtClean="0"/>
              <a:t>№3</a:t>
            </a:r>
            <a:endParaRPr lang="uk-U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836712"/>
            <a:ext cx="6191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36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26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Код </a:t>
            </a:r>
            <a:r>
              <a:rPr lang="ru-RU" dirty="0" smtClean="0"/>
              <a:t>№3 (1)</a:t>
            </a:r>
            <a:endParaRPr lang="uk-UA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764704"/>
            <a:ext cx="6183920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265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26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Код </a:t>
            </a:r>
            <a:r>
              <a:rPr lang="ru-RU" dirty="0" smtClean="0"/>
              <a:t>№3 (2)</a:t>
            </a:r>
            <a:endParaRPr lang="uk-UA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20" y="1532423"/>
            <a:ext cx="7834040" cy="403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8901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Пояснення </a:t>
            </a:r>
            <a:r>
              <a:rPr lang="ru-RU" dirty="0" smtClean="0"/>
              <a:t>№3 (1)</a:t>
            </a:r>
            <a:endParaRPr lang="uk-UA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80928"/>
            <a:ext cx="5562572" cy="379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9315" y="715695"/>
            <a:ext cx="88063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Прошу користувача ввести розмір двовимірного масиву, потім його елементи</a:t>
            </a:r>
          </a:p>
          <a:p>
            <a:r>
              <a:rPr lang="uk-UA" dirty="0" smtClean="0"/>
              <a:t>Потім вивожу в консоль двовимірний масив у вигляді матриці, та знову користуюсь</a:t>
            </a:r>
          </a:p>
          <a:p>
            <a:r>
              <a:rPr lang="uk-UA" dirty="0" smtClean="0"/>
              <a:t>Схожою методикою як і в минулому завданні роблю лівий і правий </a:t>
            </a:r>
            <a:r>
              <a:rPr lang="uk-UA" dirty="0" err="1" smtClean="0"/>
              <a:t>інт</a:t>
            </a:r>
            <a:r>
              <a:rPr lang="uk-UA" dirty="0" smtClean="0"/>
              <a:t>, та центральний,</a:t>
            </a:r>
          </a:p>
          <a:p>
            <a:r>
              <a:rPr lang="uk-UA" dirty="0" smtClean="0"/>
              <a:t>Центральний ділю на 2, щоб опинитись по центру масиву, порівнюю лівий з початку</a:t>
            </a:r>
          </a:p>
          <a:p>
            <a:r>
              <a:rPr lang="uk-UA" dirty="0" smtClean="0"/>
              <a:t>Та правий з кінця, якщо однакові йдемо далі </a:t>
            </a:r>
            <a:r>
              <a:rPr lang="uk-UA" dirty="0" err="1" smtClean="0"/>
              <a:t>лівий++</a:t>
            </a:r>
            <a:r>
              <a:rPr lang="uk-UA" dirty="0" smtClean="0"/>
              <a:t>, </a:t>
            </a:r>
            <a:r>
              <a:rPr lang="uk-UA" dirty="0" err="1" smtClean="0"/>
              <a:t>правий--</a:t>
            </a:r>
            <a:r>
              <a:rPr lang="uk-UA" dirty="0" smtClean="0"/>
              <a:t>, якщо </a:t>
            </a:r>
            <a:r>
              <a:rPr lang="uk-UA" dirty="0" err="1" smtClean="0"/>
              <a:t>дохожу</a:t>
            </a:r>
            <a:endParaRPr lang="uk-UA" dirty="0" smtClean="0"/>
          </a:p>
          <a:p>
            <a:r>
              <a:rPr lang="uk-UA" dirty="0" smtClean="0"/>
              <a:t>До центра, і все до цього збігалось, то такий рядок підходить, вивожу (весь код </a:t>
            </a:r>
          </a:p>
          <a:p>
            <a:r>
              <a:rPr lang="uk-UA" dirty="0" smtClean="0"/>
              <a:t>У попередніх слайдах)</a:t>
            </a:r>
          </a:p>
        </p:txBody>
      </p:sp>
    </p:spTree>
    <p:extLst>
      <p:ext uri="{BB962C8B-B14F-4D97-AF65-F5344CB8AC3E}">
        <p14:creationId xmlns:p14="http://schemas.microsoft.com/office/powerpoint/2010/main" val="2254881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51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Завдання </a:t>
            </a:r>
            <a:r>
              <a:rPr lang="ru-RU" dirty="0" smtClean="0"/>
              <a:t>№4</a:t>
            </a:r>
            <a:endParaRPr lang="uk-UA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80728"/>
            <a:ext cx="6257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361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26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Код </a:t>
            </a:r>
            <a:r>
              <a:rPr lang="ru-RU" dirty="0" smtClean="0"/>
              <a:t>№4 (1)</a:t>
            </a:r>
            <a:endParaRPr lang="uk-UA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736" y="617828"/>
            <a:ext cx="6592863" cy="563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265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Пояснення </a:t>
            </a:r>
            <a:r>
              <a:rPr lang="ru-RU" dirty="0" smtClean="0"/>
              <a:t>№4 (1)</a:t>
            </a:r>
            <a:endParaRPr lang="uk-UA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4944"/>
            <a:ext cx="6948264" cy="356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47906" y="980728"/>
            <a:ext cx="65956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Прошу користувача ввести слова, після чого за допомогою </a:t>
            </a:r>
            <a:r>
              <a:rPr lang="uk-UA" dirty="0" err="1" smtClean="0"/>
              <a:t>спліта</a:t>
            </a:r>
            <a:endParaRPr lang="uk-UA" dirty="0" smtClean="0"/>
          </a:p>
          <a:p>
            <a:r>
              <a:rPr lang="uk-UA" dirty="0" smtClean="0"/>
              <a:t>Розбиваю строку на слова (після кожного пробілу нове слово)</a:t>
            </a:r>
          </a:p>
          <a:p>
            <a:r>
              <a:rPr lang="uk-UA" dirty="0" smtClean="0"/>
              <a:t>Та кладу їх у новий масив, після чого провожу операцію у циклі</a:t>
            </a:r>
          </a:p>
          <a:p>
            <a:r>
              <a:rPr lang="uk-UA" dirty="0" smtClean="0"/>
              <a:t>Беру слово, беру першу букву і порівнюю, якщо у слові є ще така</a:t>
            </a:r>
          </a:p>
          <a:p>
            <a:r>
              <a:rPr lang="uk-UA" dirty="0" smtClean="0"/>
              <a:t>Буква, як перша – видаляю (весь код у попередніх слайдах)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5488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51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Завдання </a:t>
            </a:r>
            <a:r>
              <a:rPr lang="ru-RU" dirty="0" smtClean="0"/>
              <a:t>№1</a:t>
            </a:r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08311"/>
            <a:ext cx="64389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689361"/>
            <a:ext cx="18288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752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26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Код </a:t>
            </a:r>
            <a:r>
              <a:rPr lang="ru-RU" dirty="0" smtClean="0"/>
              <a:t>№1 (1)</a:t>
            </a:r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764703"/>
            <a:ext cx="6408712" cy="573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9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26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Код </a:t>
            </a:r>
            <a:r>
              <a:rPr lang="ru-RU" dirty="0" smtClean="0"/>
              <a:t>№1 (2)</a:t>
            </a:r>
            <a:endParaRPr lang="uk-U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3" y="1448047"/>
            <a:ext cx="7668344" cy="311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38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Пояснення </a:t>
            </a:r>
            <a:r>
              <a:rPr lang="ru-RU" dirty="0" smtClean="0"/>
              <a:t>№1 (1)</a:t>
            </a:r>
            <a:endParaRPr lang="uk-U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" y="3789040"/>
            <a:ext cx="70770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30018" y="1700808"/>
            <a:ext cx="78844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Створюю сканер, показую всі варіанти розрахунку, після того,</a:t>
            </a:r>
            <a:r>
              <a:rPr lang="uk-UA" dirty="0"/>
              <a:t> </a:t>
            </a:r>
            <a:r>
              <a:rPr lang="uk-UA" dirty="0" smtClean="0"/>
              <a:t>як користувач</a:t>
            </a:r>
          </a:p>
          <a:p>
            <a:r>
              <a:rPr lang="uk-UA" dirty="0" smtClean="0"/>
              <a:t>Обрав що ми робимо ми йдемо у свіч-кейс робимо відповідний розрахунок</a:t>
            </a:r>
          </a:p>
          <a:p>
            <a:r>
              <a:rPr lang="uk-UA" dirty="0" smtClean="0"/>
              <a:t>Та виводимо у консоль (продовження програми можна подивитись у минулих</a:t>
            </a:r>
          </a:p>
          <a:p>
            <a:r>
              <a:rPr lang="uk-UA" dirty="0" smtClean="0"/>
              <a:t>Слайдах)</a:t>
            </a:r>
          </a:p>
        </p:txBody>
      </p:sp>
    </p:spTree>
    <p:extLst>
      <p:ext uri="{BB962C8B-B14F-4D97-AF65-F5344CB8AC3E}">
        <p14:creationId xmlns:p14="http://schemas.microsoft.com/office/powerpoint/2010/main" val="123857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51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Завдання </a:t>
            </a:r>
            <a:r>
              <a:rPr lang="ru-RU" dirty="0" smtClean="0"/>
              <a:t>№2</a:t>
            </a:r>
            <a:endParaRPr lang="uk-UA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836712"/>
            <a:ext cx="61436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36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26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Код </a:t>
            </a:r>
            <a:r>
              <a:rPr lang="ru-RU" dirty="0" smtClean="0"/>
              <a:t>№2 (1)</a:t>
            </a:r>
            <a:endParaRPr lang="uk-U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92696"/>
            <a:ext cx="6251106" cy="560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757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26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Код </a:t>
            </a:r>
            <a:r>
              <a:rPr lang="ru-RU" dirty="0" smtClean="0"/>
              <a:t>№2 (2)</a:t>
            </a:r>
            <a:endParaRPr lang="uk-UA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44" y="836712"/>
            <a:ext cx="8345312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167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Пояснення </a:t>
            </a:r>
            <a:r>
              <a:rPr lang="ru-RU" dirty="0" smtClean="0"/>
              <a:t>№2 (1)</a:t>
            </a:r>
            <a:endParaRPr lang="uk-UA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80928"/>
            <a:ext cx="6804248" cy="3679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87624" y="764704"/>
            <a:ext cx="68198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Створюю </a:t>
            </a:r>
            <a:r>
              <a:rPr lang="uk-UA" dirty="0" err="1" smtClean="0"/>
              <a:t>сканнер</a:t>
            </a:r>
            <a:r>
              <a:rPr lang="uk-UA" dirty="0" smtClean="0"/>
              <a:t>, та прошу ввести розмір масиву А, після чого</a:t>
            </a:r>
          </a:p>
          <a:p>
            <a:r>
              <a:rPr lang="uk-UA" dirty="0" smtClean="0"/>
              <a:t>Прошу ввести елементи в масив, та дивлюсь чи є в масиві два</a:t>
            </a:r>
          </a:p>
          <a:p>
            <a:r>
              <a:rPr lang="uk-UA" dirty="0" smtClean="0"/>
              <a:t>Мінусових елемента, якщо так, то йдемо далі, якщо ні, то програму</a:t>
            </a:r>
          </a:p>
          <a:p>
            <a:r>
              <a:rPr lang="uk-UA" dirty="0" smtClean="0"/>
              <a:t>Завершено, коли йду далі то просто беру перший елемент зліва</a:t>
            </a:r>
          </a:p>
          <a:p>
            <a:r>
              <a:rPr lang="uk-UA" dirty="0" smtClean="0"/>
              <a:t>Та перший елемент справа, після чого додаю між собою все, що </a:t>
            </a:r>
          </a:p>
          <a:p>
            <a:r>
              <a:rPr lang="uk-UA" dirty="0" smtClean="0"/>
              <a:t>Всередині, та вивожу у консоль (весь код у попередніх слайдах)</a:t>
            </a:r>
          </a:p>
        </p:txBody>
      </p:sp>
    </p:spTree>
    <p:extLst>
      <p:ext uri="{BB962C8B-B14F-4D97-AF65-F5344CB8AC3E}">
        <p14:creationId xmlns:p14="http://schemas.microsoft.com/office/powerpoint/2010/main" val="19638874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355</Words>
  <Application>Microsoft Office PowerPoint</Application>
  <PresentationFormat>Экран (4:3)</PresentationFormat>
  <Paragraphs>39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Admin555</dc:creator>
  <cp:lastModifiedBy>Admin555</cp:lastModifiedBy>
  <cp:revision>6</cp:revision>
  <dcterms:created xsi:type="dcterms:W3CDTF">2023-09-16T09:15:19Z</dcterms:created>
  <dcterms:modified xsi:type="dcterms:W3CDTF">2023-09-16T10:07:31Z</dcterms:modified>
</cp:coreProperties>
</file>