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2" r:id="rId5"/>
    <p:sldId id="266" r:id="rId6"/>
    <p:sldId id="258" r:id="rId7"/>
    <p:sldId id="263" r:id="rId8"/>
    <p:sldId id="268" r:id="rId9"/>
    <p:sldId id="259" r:id="rId10"/>
    <p:sldId id="264" r:id="rId11"/>
    <p:sldId id="271" r:id="rId12"/>
    <p:sldId id="269" r:id="rId13"/>
    <p:sldId id="272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450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786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72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37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8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03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2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18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189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13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9610-F54C-4A6C-8372-349BFE4CCB58}" type="datetimeFigureOut">
              <a:rPr lang="uk-UA" smtClean="0"/>
              <a:t>23.10.2023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69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938627"/>
            <a:ext cx="461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Звіт про виконання лабораторної роботи </a:t>
            </a:r>
            <a:r>
              <a:rPr lang="ru-RU" dirty="0" smtClean="0"/>
              <a:t>№2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0583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Мої варіанти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37234"/>
            <a:ext cx="6924798" cy="34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05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№3 (1)</a:t>
            </a:r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28" y="692696"/>
            <a:ext cx="8642176" cy="571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№3 (2)</a:t>
            </a:r>
            <a:endParaRPr lang="uk-U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604448" cy="386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90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№3 (1)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119315" y="715695"/>
            <a:ext cx="8339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Створюю два 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/>
              <a:t> </a:t>
            </a:r>
            <a:r>
              <a:rPr lang="uk-UA" dirty="0" smtClean="0"/>
              <a:t>класу, та вираховую об</a:t>
            </a:r>
            <a:r>
              <a:rPr lang="en-US" dirty="0" smtClean="0"/>
              <a:t>’</a:t>
            </a:r>
            <a:r>
              <a:rPr lang="uk-UA" dirty="0" err="1" smtClean="0"/>
              <a:t>єм</a:t>
            </a:r>
            <a:r>
              <a:rPr lang="uk-UA" dirty="0" smtClean="0"/>
              <a:t> об</a:t>
            </a:r>
            <a:r>
              <a:rPr lang="en-US" dirty="0" smtClean="0"/>
              <a:t>’</a:t>
            </a:r>
            <a:r>
              <a:rPr lang="uk-UA" dirty="0" smtClean="0"/>
              <a:t>єднання та перетину, тобто</a:t>
            </a:r>
          </a:p>
          <a:p>
            <a:r>
              <a:rPr lang="uk-UA" dirty="0" smtClean="0"/>
              <a:t>Яку площу фігура займає коли хоч трохи доторкається до іншої, та вони утворюють</a:t>
            </a:r>
          </a:p>
          <a:p>
            <a:r>
              <a:rPr lang="uk-UA" dirty="0" smtClean="0"/>
              <a:t>Нову фігуру, та об</a:t>
            </a:r>
            <a:r>
              <a:rPr lang="en-US" dirty="0" smtClean="0"/>
              <a:t>’</a:t>
            </a:r>
            <a:r>
              <a:rPr lang="uk-UA" dirty="0" err="1" smtClean="0"/>
              <a:t>єм</a:t>
            </a:r>
            <a:r>
              <a:rPr lang="uk-UA" dirty="0" smtClean="0"/>
              <a:t> перетину, тобто площу яку займають дві фігури в тому місці,</a:t>
            </a:r>
          </a:p>
          <a:p>
            <a:r>
              <a:rPr lang="uk-UA" dirty="0" smtClean="0"/>
              <a:t>Де вони доторкаються один до одного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5817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8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692696"/>
            <a:ext cx="358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Посилання на </a:t>
            </a:r>
            <a:r>
              <a:rPr lang="uk-UA" dirty="0" err="1" smtClean="0"/>
              <a:t>репозиторій</a:t>
            </a:r>
            <a:r>
              <a:rPr lang="uk-UA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483767" y="1196752"/>
            <a:ext cx="456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https://github.com/MaximMudrak23/JavaLabs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093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№1</a:t>
            </a:r>
            <a:endParaRPr lang="uk-U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00" y="813061"/>
            <a:ext cx="62769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2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 (1)</a:t>
            </a:r>
            <a:endParaRPr lang="uk-U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86" y="548680"/>
            <a:ext cx="5931488" cy="589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9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 (2)</a:t>
            </a:r>
            <a:endParaRPr lang="uk-U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14822"/>
            <a:ext cx="42767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№1 (1)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43754"/>
            <a:ext cx="878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Створюю</a:t>
            </a:r>
            <a:r>
              <a:rPr lang="ru-RU" dirty="0" smtClean="0"/>
              <a:t> </a:t>
            </a:r>
            <a:r>
              <a:rPr lang="en-US" dirty="0" err="1" smtClean="0"/>
              <a:t>ArrayList</a:t>
            </a:r>
            <a:r>
              <a:rPr lang="uk-UA" dirty="0" smtClean="0"/>
              <a:t>, (він працює як вектор в С++), створюю 3 зразка товару, та заповнюю</a:t>
            </a:r>
          </a:p>
          <a:p>
            <a:r>
              <a:rPr lang="uk-UA" dirty="0" smtClean="0"/>
              <a:t>Елементами з класу, вивожу меню де можна </a:t>
            </a:r>
            <a:r>
              <a:rPr lang="uk-UA" dirty="0" err="1" smtClean="0"/>
              <a:t>викристати</a:t>
            </a:r>
            <a:r>
              <a:rPr lang="uk-UA" dirty="0" smtClean="0"/>
              <a:t> всі методи та </a:t>
            </a:r>
            <a:r>
              <a:rPr lang="uk-UA" dirty="0" err="1" smtClean="0"/>
              <a:t>геттери</a:t>
            </a:r>
            <a:r>
              <a:rPr lang="uk-UA" dirty="0" smtClean="0"/>
              <a:t> і </a:t>
            </a:r>
            <a:r>
              <a:rPr lang="uk-UA" dirty="0" err="1" smtClean="0"/>
              <a:t>сеттери</a:t>
            </a:r>
            <a:r>
              <a:rPr lang="uk-UA" dirty="0" smtClean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5"/>
            <a:ext cx="4752528" cy="45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5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№2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05" y="693837"/>
            <a:ext cx="5343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6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№2 (1)</a:t>
            </a:r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36" y="704412"/>
            <a:ext cx="6473863" cy="553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57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№2 (1)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092709" y="764704"/>
            <a:ext cx="7625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Створюю два 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 smtClean="0"/>
              <a:t> типу прямокутник, та роблю з ними усі необхідні</a:t>
            </a:r>
          </a:p>
          <a:p>
            <a:r>
              <a:rPr lang="uk-UA" dirty="0" smtClean="0"/>
              <a:t>Маніпуляції про які мене просять у задачі, всі коментарі можна подивитись</a:t>
            </a:r>
          </a:p>
          <a:p>
            <a:r>
              <a:rPr lang="uk-UA" dirty="0" smtClean="0"/>
              <a:t>У самому коді, який є на </a:t>
            </a:r>
            <a:r>
              <a:rPr lang="uk-UA" dirty="0" err="1" smtClean="0"/>
              <a:t>гітхабі</a:t>
            </a:r>
            <a:endParaRPr lang="uk-UA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09" y="2708920"/>
            <a:ext cx="69151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8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№3</a:t>
            </a:r>
            <a:endParaRPr lang="uk-UA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692696"/>
            <a:ext cx="6505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613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200</Words>
  <Application>Microsoft Office PowerPoint</Application>
  <PresentationFormat>Экран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Admin555</dc:creator>
  <cp:lastModifiedBy>Admin555</cp:lastModifiedBy>
  <cp:revision>10</cp:revision>
  <dcterms:created xsi:type="dcterms:W3CDTF">2023-09-16T09:15:19Z</dcterms:created>
  <dcterms:modified xsi:type="dcterms:W3CDTF">2023-10-23T11:06:51Z</dcterms:modified>
</cp:coreProperties>
</file>