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70" r:id="rId5"/>
    <p:sldId id="267" r:id="rId6"/>
    <p:sldId id="271" r:id="rId7"/>
    <p:sldId id="272" r:id="rId8"/>
    <p:sldId id="273" r:id="rId9"/>
    <p:sldId id="274" r:id="rId10"/>
    <p:sldId id="275" r:id="rId11"/>
    <p:sldId id="268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01.10.2023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316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01.10.2023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578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01.10.2023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793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01.10.2023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01.10.2023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260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01.10.2023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1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01.10.2023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985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01.10.2023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285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01.10.2023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919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01.10.2023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183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D63C-7A10-4077-AFEA-8C2229FCCDC5}" type="datetimeFigureOut">
              <a:rPr lang="uk-UA" smtClean="0"/>
              <a:t>01.10.2023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178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D63C-7A10-4077-AFEA-8C2229FCCDC5}" type="datetimeFigureOut">
              <a:rPr lang="uk-UA" smtClean="0"/>
              <a:t>01.10.2023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27E8A-D7D5-43E3-80C9-5407C88E6E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114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938627"/>
            <a:ext cx="461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Звіт про виконання лабораторної роботи </a:t>
            </a:r>
            <a:r>
              <a:rPr lang="ru-RU" dirty="0" smtClean="0"/>
              <a:t>№1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518149" y="202019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Мій варіант</a:t>
            </a:r>
            <a:r>
              <a:rPr lang="en-US" dirty="0" smtClean="0"/>
              <a:t>: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89530"/>
            <a:ext cx="6094990" cy="42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47664" y="3501008"/>
            <a:ext cx="119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Моя тема</a:t>
            </a:r>
            <a:r>
              <a:rPr lang="en-US" dirty="0" smtClean="0"/>
              <a:t>:</a:t>
            </a:r>
            <a:endParaRPr lang="uk-UA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18" y="3870340"/>
            <a:ext cx="6950831" cy="49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629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</a:t>
            </a:r>
            <a:r>
              <a:rPr lang="uk-UA" dirty="0" smtClean="0"/>
              <a:t> </a:t>
            </a:r>
            <a:r>
              <a:rPr lang="ru-RU" dirty="0" smtClean="0"/>
              <a:t>№3</a:t>
            </a:r>
            <a:endParaRPr lang="uk-UA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53" y="485964"/>
            <a:ext cx="6075424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24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1796" y="764704"/>
            <a:ext cx="36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Посилання на репозиторій </a:t>
            </a:r>
            <a:r>
              <a:rPr lang="en-US" dirty="0" smtClean="0"/>
              <a:t>GitHub:</a:t>
            </a:r>
            <a:r>
              <a:rPr lang="uk-UA" dirty="0" smtClean="0"/>
              <a:t> 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2118041" y="1340768"/>
            <a:ext cx="460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https://github.com/MaximMudrak23/WebLabs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002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Завдання </a:t>
            </a:r>
            <a:r>
              <a:rPr lang="ru-RU" dirty="0" smtClean="0"/>
              <a:t>№1</a:t>
            </a:r>
            <a:endParaRPr lang="uk-UA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980728"/>
            <a:ext cx="7048037" cy="9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83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Сторінка </a:t>
            </a:r>
            <a:r>
              <a:rPr lang="ru-RU" dirty="0" smtClean="0"/>
              <a:t>№1</a:t>
            </a:r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353898" cy="403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36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</a:t>
            </a:r>
            <a:r>
              <a:rPr lang="uk-UA" dirty="0" smtClean="0"/>
              <a:t> </a:t>
            </a:r>
            <a:r>
              <a:rPr lang="ru-RU" dirty="0" smtClean="0"/>
              <a:t>№1</a:t>
            </a:r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466335" cy="442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54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Завдання </a:t>
            </a:r>
            <a:r>
              <a:rPr lang="ru-RU" dirty="0" smtClean="0"/>
              <a:t>№2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3" y="1051694"/>
            <a:ext cx="7485155" cy="79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02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Сторінка </a:t>
            </a:r>
            <a:r>
              <a:rPr lang="ru-RU" dirty="0" smtClean="0"/>
              <a:t>№2</a:t>
            </a:r>
            <a:endParaRPr lang="uk-U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353898" cy="408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96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95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Код</a:t>
            </a:r>
            <a:r>
              <a:rPr lang="uk-UA" dirty="0" smtClean="0"/>
              <a:t> </a:t>
            </a:r>
            <a:r>
              <a:rPr lang="ru-RU" dirty="0" smtClean="0"/>
              <a:t>№2</a:t>
            </a:r>
            <a:endParaRPr lang="uk-U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3" y="764704"/>
            <a:ext cx="8596847" cy="400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29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Завдання </a:t>
            </a:r>
            <a:r>
              <a:rPr lang="ru-RU" dirty="0" smtClean="0"/>
              <a:t>№3</a:t>
            </a:r>
            <a:endParaRPr lang="uk-U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55" y="827067"/>
            <a:ext cx="7393385" cy="124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6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Сторінка </a:t>
            </a:r>
            <a:r>
              <a:rPr lang="ru-RU" dirty="0" smtClean="0"/>
              <a:t>№3</a:t>
            </a:r>
            <a:endParaRPr lang="uk-UA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41505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774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</Words>
  <Application>Microsoft Office PowerPoint</Application>
  <PresentationFormat>Экран 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Admin555</dc:creator>
  <cp:lastModifiedBy>Admin555</cp:lastModifiedBy>
  <cp:revision>4</cp:revision>
  <dcterms:created xsi:type="dcterms:W3CDTF">2023-10-01T08:33:30Z</dcterms:created>
  <dcterms:modified xsi:type="dcterms:W3CDTF">2023-10-01T09:45:30Z</dcterms:modified>
</cp:coreProperties>
</file>