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8" r:id="rId7"/>
    <p:sldId id="268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E0EE-AA10-41AE-80DD-DC9C47B2F40E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CE90-71DF-4475-9620-BDB0C70756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75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1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7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9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6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1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8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28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7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D63C-7A10-4077-AFEA-8C2229FCCDC5}" type="datetimeFigureOut">
              <a:rPr lang="uk-UA" smtClean="0"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1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</a:t>
            </a:r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18149" y="20201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Мій варіант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9530"/>
            <a:ext cx="6094990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2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№4</a:t>
            </a: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8" y="1268760"/>
            <a:ext cx="865339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№4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50073"/>
            <a:ext cx="7288485" cy="57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4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№5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366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1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№5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7" y="620688"/>
            <a:ext cx="688624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№5(2)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37" y="620688"/>
            <a:ext cx="665934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2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796" y="76470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репозиторій </a:t>
            </a:r>
            <a:r>
              <a:rPr lang="en-US" dirty="0" smtClean="0"/>
              <a:t>GitHub: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118041" y="1340768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https://github.com/MaximMudrak23/WebLabs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02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7</cp:revision>
  <dcterms:created xsi:type="dcterms:W3CDTF">2023-10-01T08:33:30Z</dcterms:created>
  <dcterms:modified xsi:type="dcterms:W3CDTF">2023-11-05T09:31:07Z</dcterms:modified>
</cp:coreProperties>
</file>