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6" r:id="rId3"/>
    <p:sldId id="277" r:id="rId4"/>
    <p:sldId id="278" r:id="rId5"/>
    <p:sldId id="280" r:id="rId6"/>
    <p:sldId id="268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BE0EE-AA10-41AE-80DD-DC9C47B2F40E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9CE90-71DF-4475-9620-BDB0C70756D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375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316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578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793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3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260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419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985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285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919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183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178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114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938627"/>
            <a:ext cx="461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Звіт про виконання лабораторної роботи </a:t>
            </a:r>
            <a:r>
              <a:rPr lang="ru-RU" dirty="0" smtClean="0"/>
              <a:t>№</a:t>
            </a:r>
            <a:r>
              <a:rPr lang="uk-UA" dirty="0" smtClean="0"/>
              <a:t>4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518149" y="202019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Мій варіант</a:t>
            </a:r>
            <a:r>
              <a:rPr lang="en-US" dirty="0" smtClean="0"/>
              <a:t>: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89530"/>
            <a:ext cx="6094990" cy="42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62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143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Сторінка </a:t>
            </a:r>
            <a:r>
              <a:rPr lang="ru-RU" dirty="0" smtClean="0"/>
              <a:t>№6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51496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11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95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№6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92696"/>
            <a:ext cx="6316637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66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№6(2)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85964"/>
            <a:ext cx="4549303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55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№6(3)</a:t>
            </a:r>
            <a:endParaRPr lang="uk-U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295400"/>
            <a:ext cx="59626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1796" y="764704"/>
            <a:ext cx="363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Посилання на репозиторій </a:t>
            </a:r>
            <a:r>
              <a:rPr lang="en-US" dirty="0" smtClean="0"/>
              <a:t>GitHub:</a:t>
            </a:r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2118041" y="1340768"/>
            <a:ext cx="460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https://github.com/MaximMudrak23/WebLabs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100251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32</Words>
  <Application>Microsoft Office PowerPoint</Application>
  <PresentationFormat>Экран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Admin555</dc:creator>
  <cp:lastModifiedBy>Admin555</cp:lastModifiedBy>
  <cp:revision>8</cp:revision>
  <dcterms:created xsi:type="dcterms:W3CDTF">2023-10-01T08:33:30Z</dcterms:created>
  <dcterms:modified xsi:type="dcterms:W3CDTF">2023-11-05T09:36:56Z</dcterms:modified>
</cp:coreProperties>
</file>