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7" r:id="rId4"/>
    <p:sldId id="278" r:id="rId5"/>
    <p:sldId id="268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BE0EE-AA10-41AE-80DD-DC9C47B2F40E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CE90-71DF-4475-9620-BDB0C70756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375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316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57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79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260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1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98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28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91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18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17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114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938627"/>
            <a:ext cx="461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Звіт про виконання лабораторної роботи </a:t>
            </a:r>
            <a:r>
              <a:rPr lang="ru-RU" dirty="0" smtClean="0"/>
              <a:t>№</a:t>
            </a:r>
            <a:r>
              <a:rPr lang="uk-UA" dirty="0" smtClean="0"/>
              <a:t>5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518149" y="202019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Мій варіант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89530"/>
            <a:ext cx="6094990" cy="4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2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Сторінка </a:t>
            </a:r>
            <a:r>
              <a:rPr lang="ru-RU" dirty="0" smtClean="0"/>
              <a:t>№1</a:t>
            </a:r>
            <a:endParaRPr lang="uk-U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96944" cy="37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1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</a:t>
            </a:r>
            <a:endParaRPr lang="uk-U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7461547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6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№1(2)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1" y="1484784"/>
            <a:ext cx="8906629" cy="32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85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1796" y="764704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Посилання на репозиторій </a:t>
            </a:r>
            <a:r>
              <a:rPr lang="en-US" dirty="0" smtClean="0"/>
              <a:t>GitHub: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2118041" y="1340768"/>
            <a:ext cx="460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https://github.com/MaximMudrak23/WebLabs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0025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Admin555</dc:creator>
  <cp:lastModifiedBy>Admin555</cp:lastModifiedBy>
  <cp:revision>10</cp:revision>
  <dcterms:created xsi:type="dcterms:W3CDTF">2023-10-01T08:33:30Z</dcterms:created>
  <dcterms:modified xsi:type="dcterms:W3CDTF">2023-11-05T09:41:35Z</dcterms:modified>
</cp:coreProperties>
</file>