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5" r:id="rId10"/>
    <p:sldId id="274" r:id="rId11"/>
    <p:sldId id="263" r:id="rId12"/>
    <p:sldId id="265" r:id="rId13"/>
    <p:sldId id="266" r:id="rId14"/>
    <p:sldId id="268" r:id="rId15"/>
    <p:sldId id="270" r:id="rId16"/>
    <p:sldId id="271" r:id="rId17"/>
    <p:sldId id="277" r:id="rId18"/>
    <p:sldId id="278" r:id="rId19"/>
    <p:sldId id="279" r:id="rId20"/>
    <p:sldId id="280" r:id="rId21"/>
    <p:sldId id="272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864" y="-1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Размер файла</c:v>
                </c:pt>
              </c:strCache>
            </c:strRef>
          </c:tx>
          <c:invertIfNegative val="0"/>
          <c:cat>
            <c:strRef>
              <c:f>Лист1!$A$2:$A$4</c:f>
              <c:strCache>
                <c:ptCount val="3"/>
                <c:pt idx="0">
                  <c:v>CSV</c:v>
                </c:pt>
                <c:pt idx="1">
                  <c:v>Parquet</c:v>
                </c:pt>
                <c:pt idx="2">
                  <c:v>Parquet + сжатие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58337</c:v>
                </c:pt>
                <c:pt idx="1">
                  <c:v>44471</c:v>
                </c:pt>
                <c:pt idx="2">
                  <c:v>40386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40384"/>
        <c:axId val="40594240"/>
      </c:barChart>
      <c:catAx>
        <c:axId val="41040384"/>
        <c:scaling>
          <c:orientation val="minMax"/>
        </c:scaling>
        <c:delete val="0"/>
        <c:axPos val="b"/>
        <c:majorTickMark val="out"/>
        <c:minorTickMark val="none"/>
        <c:tickLblPos val="nextTo"/>
        <c:crossAx val="40594240"/>
        <c:crosses val="autoZero"/>
        <c:auto val="1"/>
        <c:lblAlgn val="ctr"/>
        <c:lblOffset val="100"/>
        <c:noMultiLvlLbl val="0"/>
      </c:catAx>
      <c:valAx>
        <c:axId val="40594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04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39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2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0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1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68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8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09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66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29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A7802-5501-4F4E-AF8C-CDD4AC9EE778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A4C4-FBCE-4BA0-88E4-B4260958E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7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эпидемиологических и экономических показателей в период пандемии </a:t>
            </a:r>
            <a:r>
              <a:rPr lang="ru-RU" dirty="0" err="1" smtClean="0"/>
              <a:t>коронавируса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Носко М.М.</a:t>
            </a:r>
          </a:p>
          <a:p>
            <a:r>
              <a:rPr lang="ru-RU" dirty="0" smtClean="0"/>
              <a:t>ПИ17-1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6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Параллельная обработка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79" y="1600200"/>
            <a:ext cx="45946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Корреляция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25" y="1924844"/>
            <a:ext cx="47815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Количество случаев заражения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0488"/>
            <a:ext cx="32799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797"/>
            <a:ext cx="370398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Доля случаев заражения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73679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8"/>
            <a:ext cx="3516687" cy="450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3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Россия и США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Количество	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Доля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3707"/>
            <a:ext cx="4040188" cy="297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638807"/>
            <a:ext cx="4041775" cy="30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7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Курсы доллара США и евро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35" y="1600200"/>
            <a:ext cx="334712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Соотношение курсов доллара и евро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91" y="1600200"/>
            <a:ext cx="35578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8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в </a:t>
            </a:r>
            <a:r>
              <a:rPr lang="en-US" dirty="0" smtClean="0"/>
              <a:t>csv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1824831"/>
            <a:ext cx="54197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2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в </a:t>
            </a:r>
            <a:r>
              <a:rPr lang="en-US" dirty="0" smtClean="0"/>
              <a:t>Parquet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129631"/>
            <a:ext cx="65341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сжатия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2991644"/>
            <a:ext cx="65817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0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 сегодняшний день в мире зафиксировано более 54 миллионов случаев заражения </a:t>
            </a:r>
            <a:r>
              <a:rPr lang="ru-RU" dirty="0" err="1"/>
              <a:t>коронавирусом</a:t>
            </a:r>
            <a:r>
              <a:rPr lang="ru-RU" dirty="0"/>
              <a:t>. Это число растёт увеличивающимися темпами и скоро количество случаев заражения превысит 1% населения Земли. В России уже зарегистрировано почти 2 миллиона случаев заражения, то есть почти 1,5% населения России. Пандемия оказала большое влияние на жизнь как россиян, так и людей во всех странах мира, а значит весьма вероятно сходство динамики экономических показателей и эпидемиологических.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83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файлов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7643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41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Анализ эпидемиологических и экономических данных показал, что обострение ситуации с распространением </a:t>
            </a:r>
            <a:r>
              <a:rPr lang="ru-RU" dirty="0" err="1"/>
              <a:t>коронавируса</a:t>
            </a:r>
            <a:r>
              <a:rPr lang="ru-RU" dirty="0"/>
              <a:t> в России и США совпадает с уменьшением ценности национальных валют относительно евро, в то время как распространение вируса в Германии не так сильно сказалось на национальной экономике.</a:t>
            </a:r>
          </a:p>
          <a:p>
            <a:r>
              <a:rPr lang="ru-RU" dirty="0"/>
              <a:t>Для обработки данных параллельные вычисления показали свою большую эффективность, из-за чего их использование выгодно для обработки больших данных.</a:t>
            </a:r>
          </a:p>
          <a:p>
            <a:r>
              <a:rPr lang="ru-RU" dirty="0"/>
              <a:t>Для хранения больших данных эффективным решением является их сохранение в сжатом виде в двоичном формате, что позволяет экономить значительные объёмы дискового </a:t>
            </a:r>
            <a:r>
              <a:rPr lang="ru-RU" dirty="0" smtClean="0"/>
              <a:t>пространства.</a:t>
            </a:r>
          </a:p>
        </p:txBody>
      </p:sp>
    </p:spTree>
    <p:extLst>
      <p:ext uri="{BB962C8B-B14F-4D97-AF65-F5344CB8AC3E}">
        <p14:creationId xmlns:p14="http://schemas.microsoft.com/office/powerpoint/2010/main" val="41393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Python </a:t>
            </a:r>
            <a:r>
              <a:rPr lang="ru-RU" dirty="0"/>
              <a:t>– высокоуровневый язык программирования общего назначения, ориентированный на повышение производительности разработчика и читаемости кода.</a:t>
            </a:r>
          </a:p>
          <a:p>
            <a:pPr lvl="0"/>
            <a:r>
              <a:rPr lang="ru-RU" dirty="0" err="1"/>
              <a:t>Anaconda</a:t>
            </a:r>
            <a:r>
              <a:rPr lang="ru-RU" dirty="0"/>
              <a:t> – дистрибутив языков программирования </a:t>
            </a:r>
            <a:r>
              <a:rPr lang="ru-RU" dirty="0" err="1"/>
              <a:t>Python</a:t>
            </a:r>
            <a:r>
              <a:rPr lang="ru-RU" dirty="0"/>
              <a:t> и R, включающий набор популярных свободных библиотек, объединённых проблематиками науки о данных и машинного обучения.</a:t>
            </a:r>
          </a:p>
          <a:p>
            <a:pPr lvl="0"/>
            <a:r>
              <a:rPr lang="en-US" dirty="0"/>
              <a:t>P</a:t>
            </a:r>
            <a:r>
              <a:rPr lang="ru-RU" dirty="0" err="1"/>
              <a:t>andas</a:t>
            </a:r>
            <a:r>
              <a:rPr lang="ru-RU" dirty="0"/>
              <a:t> – программная библиотека на языке </a:t>
            </a:r>
            <a:r>
              <a:rPr lang="ru-RU" dirty="0" err="1"/>
              <a:t>Python</a:t>
            </a:r>
            <a:r>
              <a:rPr lang="ru-RU" dirty="0"/>
              <a:t> для обработки и анализа данных. Работа </a:t>
            </a:r>
            <a:r>
              <a:rPr lang="ru-RU" dirty="0" err="1"/>
              <a:t>pandas</a:t>
            </a:r>
            <a:r>
              <a:rPr lang="ru-RU" dirty="0"/>
              <a:t> с данными строится поверх библиотеки </a:t>
            </a:r>
            <a:r>
              <a:rPr lang="ru-RU" dirty="0" err="1"/>
              <a:t>NumPy</a:t>
            </a:r>
            <a:r>
              <a:rPr lang="ru-RU" dirty="0"/>
              <a:t>, являющейся инструментом более низкого уровня.</a:t>
            </a:r>
          </a:p>
          <a:p>
            <a:pPr lvl="0"/>
            <a:r>
              <a:rPr lang="ru-RU" dirty="0" err="1"/>
              <a:t>Matplotlib</a:t>
            </a:r>
            <a:r>
              <a:rPr lang="ru-RU" dirty="0"/>
              <a:t> – библиотека на языке программирования </a:t>
            </a:r>
            <a:r>
              <a:rPr lang="ru-RU" dirty="0" err="1"/>
              <a:t>Python</a:t>
            </a:r>
            <a:r>
              <a:rPr lang="ru-RU" dirty="0"/>
              <a:t> для визуализации данных двумерной графикой</a:t>
            </a:r>
            <a:r>
              <a:rPr lang="ru-RU" dirty="0" smtClean="0"/>
              <a:t>.</a:t>
            </a:r>
          </a:p>
          <a:p>
            <a:pPr lvl="0"/>
            <a:r>
              <a:rPr lang="en-US" dirty="0" smtClean="0"/>
              <a:t>Parquet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бинарный, </a:t>
            </a:r>
            <a:r>
              <a:rPr lang="ru-RU" dirty="0" err="1"/>
              <a:t>колоночно</a:t>
            </a:r>
            <a:r>
              <a:rPr lang="ru-RU" dirty="0"/>
              <a:t>-ориентированный формат хранения больших </a:t>
            </a:r>
            <a:r>
              <a:rPr lang="ru-RU" dirty="0" smtClean="0"/>
              <a:t>данных</a:t>
            </a:r>
            <a:r>
              <a:rPr lang="ru-RU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7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работы с данными применялась параллельная обработка больших данных, которая была реализована с помощью потоков. Поток выполнения – наименьшая единица обработки, исполнение которой может быть назначено ядром операционной системы. Реализация потоков выполнения и процессов в разных операционных системах отличается друг от друга, но в большинстве случаев поток выполнения находится внутри процесса. Несколько потоков выполнения могут существовать в рамках одного и того же процесса и совместно использовать ресурсы, такие как память, тогда как процессы не разделяют этих ресурсов.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Получение и обработка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по динамике распространения </a:t>
            </a:r>
            <a:r>
              <a:rPr lang="ru-RU" dirty="0" err="1" smtClean="0"/>
              <a:t>коронавируса</a:t>
            </a:r>
            <a:r>
              <a:rPr lang="ru-RU" dirty="0" smtClean="0"/>
              <a:t> </a:t>
            </a:r>
            <a:r>
              <a:rPr lang="ru-RU" dirty="0"/>
              <a:t>были взяты из открытого </a:t>
            </a:r>
            <a:r>
              <a:rPr lang="ru-RU" dirty="0" err="1"/>
              <a:t>репозитория</a:t>
            </a:r>
            <a:r>
              <a:rPr lang="ru-RU" dirty="0"/>
              <a:t> Университет Джонса </a:t>
            </a:r>
            <a:r>
              <a:rPr lang="ru-RU" dirty="0" err="1"/>
              <a:t>Хопкинса</a:t>
            </a:r>
            <a:r>
              <a:rPr lang="ru-RU" dirty="0"/>
              <a:t> в </a:t>
            </a:r>
            <a:r>
              <a:rPr lang="en-US" dirty="0"/>
              <a:t>GitHub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3861048"/>
            <a:ext cx="5940425" cy="2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204864"/>
            <a:ext cx="3562350" cy="34480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32" y="2152511"/>
            <a:ext cx="4048125" cy="336232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211960" y="2176324"/>
            <a:ext cx="60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Экономические показатели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2201069"/>
            <a:ext cx="2228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Последовательная обработка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54" y="1600200"/>
            <a:ext cx="449369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" y="2767806"/>
            <a:ext cx="78962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422</Words>
  <Application>Microsoft Office PowerPoint</Application>
  <PresentationFormat>Экран (4:3)</PresentationFormat>
  <Paragraphs>37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Анализ эпидемиологических и экономических показателей в период пандемии коронавируса</vt:lpstr>
      <vt:lpstr>Введение</vt:lpstr>
      <vt:lpstr>Технологии</vt:lpstr>
      <vt:lpstr>Презентация PowerPoint</vt:lpstr>
      <vt:lpstr>Получение и обработка данных</vt:lpstr>
      <vt:lpstr>Подготовка данных</vt:lpstr>
      <vt:lpstr>Экономические показатели</vt:lpstr>
      <vt:lpstr>Последовательная обработка</vt:lpstr>
      <vt:lpstr>Поток</vt:lpstr>
      <vt:lpstr>Параллельная обработка</vt:lpstr>
      <vt:lpstr>Корреляция</vt:lpstr>
      <vt:lpstr>Количество случаев заражения</vt:lpstr>
      <vt:lpstr>Доля случаев заражения</vt:lpstr>
      <vt:lpstr>Россия и США</vt:lpstr>
      <vt:lpstr>Курсы доллара США и евро</vt:lpstr>
      <vt:lpstr>Соотношение курсов доллара и евро</vt:lpstr>
      <vt:lpstr>Сохранение в csv</vt:lpstr>
      <vt:lpstr>Сохранение в Parquet</vt:lpstr>
      <vt:lpstr>Использование сжатия</vt:lpstr>
      <vt:lpstr>Размер файлов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эпидемиологических и экономических показателей в период пандемии коронавируса</dc:title>
  <dc:creator>Максим Михайлович Носко</dc:creator>
  <cp:lastModifiedBy>Максим Михайлович Носко</cp:lastModifiedBy>
  <cp:revision>6</cp:revision>
  <dcterms:created xsi:type="dcterms:W3CDTF">2020-11-17T12:40:50Z</dcterms:created>
  <dcterms:modified xsi:type="dcterms:W3CDTF">2020-12-24T20:06:28Z</dcterms:modified>
</cp:coreProperties>
</file>