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07E36-BC51-49B3-86ED-AB12734FB8C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00CF-45B2-4218-9F5C-C8B4A3DDB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63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00CF-45B2-4218-9F5C-C8B4A3DDB8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1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9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3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3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8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9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FD8D-CDEE-4055-A6EF-B747F5EF3304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371E-796B-44EB-809B-E1F0B64D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1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3" y="164122"/>
            <a:ext cx="11922097" cy="640812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8348" y="2127504"/>
            <a:ext cx="9304020" cy="182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325495" y="2698760"/>
            <a:ext cx="6896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Исполнение запроса выборки журнала НС </a:t>
            </a:r>
            <a:r>
              <a:rPr lang="ru-RU" dirty="0" smtClean="0"/>
              <a:t>произвольного периода. </a:t>
            </a:r>
            <a:endParaRPr lang="en-US" dirty="0" smtClean="0"/>
          </a:p>
          <a:p>
            <a:r>
              <a:rPr lang="ru-RU" dirty="0" smtClean="0"/>
              <a:t>Вариант отсутствующего индекса на табл. </a:t>
            </a:r>
            <a:r>
              <a:rPr lang="en-US" dirty="0" err="1" smtClean="0"/>
              <a:t>EmergencyLog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81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539686"/>
            <a:ext cx="11338560" cy="609447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0776" y="0"/>
            <a:ext cx="11296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Уменьшение параллелизма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23760" y="1499616"/>
            <a:ext cx="1316736" cy="384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912096" y="6327648"/>
            <a:ext cx="1316736" cy="384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93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3" y="937847"/>
            <a:ext cx="10550769" cy="56710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680704" y="2523744"/>
            <a:ext cx="493776" cy="176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706093" y="177043"/>
            <a:ext cx="6852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Второй вариант плана запроса сводного отчета по НС </a:t>
            </a:r>
          </a:p>
          <a:p>
            <a:pPr algn="ctr"/>
            <a:r>
              <a:rPr lang="ru-RU" b="1" dirty="0" smtClean="0"/>
              <a:t>(пропущенный индекс после дополнения списка полей в запросе)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1432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82980"/>
            <a:ext cx="10119360" cy="543915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49139" y="177043"/>
            <a:ext cx="8965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Второй вариант плана запроса сводного отчета по НС </a:t>
            </a:r>
          </a:p>
          <a:p>
            <a:pPr algn="ctr"/>
            <a:r>
              <a:rPr lang="ru-RU" b="1" dirty="0" smtClean="0"/>
              <a:t>(после внесения изменения в </a:t>
            </a:r>
            <a:r>
              <a:rPr lang="en-US" dirty="0" err="1"/>
              <a:t>IX_Business_EmergencyLog_EmergencySituationParameterId</a:t>
            </a:r>
            <a:r>
              <a:rPr lang="ru-RU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972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713326"/>
            <a:ext cx="10198357" cy="54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1" y="302260"/>
            <a:ext cx="10421619" cy="56016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8348" y="2017776"/>
            <a:ext cx="9304020" cy="182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6218" y="2456739"/>
            <a:ext cx="6896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Исполнение запроса выборки журнала НС </a:t>
            </a:r>
            <a:r>
              <a:rPr lang="ru-RU" dirty="0" smtClean="0"/>
              <a:t>произвольного периода. </a:t>
            </a:r>
            <a:endParaRPr lang="en-US" dirty="0" smtClean="0"/>
          </a:p>
          <a:p>
            <a:r>
              <a:rPr lang="ru-RU" dirty="0" smtClean="0"/>
              <a:t>Индекс был добавлен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84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528319"/>
            <a:ext cx="11057863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1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31635"/>
            <a:ext cx="11765280" cy="632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7336" y="2844033"/>
            <a:ext cx="579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Исполнение запроса выборки журнала НС для </a:t>
            </a:r>
            <a:r>
              <a:rPr lang="en-US" dirty="0" smtClean="0"/>
              <a:t>@top = </a:t>
            </a:r>
            <a:r>
              <a:rPr lang="ru-RU" dirty="0" smtClean="0"/>
              <a:t>1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Катастрофическое снижение </a:t>
            </a:r>
            <a:r>
              <a:rPr lang="ru-RU" dirty="0" err="1" smtClean="0"/>
              <a:t>перформанса</a:t>
            </a:r>
            <a:r>
              <a:rPr lang="ru-RU" dirty="0" smtClean="0"/>
              <a:t>.</a:t>
            </a:r>
            <a:r>
              <a:rPr lang="en-US" dirty="0" smtClean="0"/>
              <a:t> (18.15)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3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0" y="178777"/>
            <a:ext cx="11650012" cy="6261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680" y="3952240"/>
            <a:ext cx="8802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Исполнение запроса выборки журнала НС для </a:t>
            </a:r>
            <a:r>
              <a:rPr lang="en-US" dirty="0" smtClean="0"/>
              <a:t>@top = </a:t>
            </a:r>
            <a:r>
              <a:rPr lang="ru-RU" dirty="0" smtClean="0"/>
              <a:t>1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Явное указание оптимизатору использовать </a:t>
            </a:r>
            <a:r>
              <a:rPr lang="en-US" dirty="0" smtClean="0"/>
              <a:t>HASH MATCH </a:t>
            </a:r>
            <a:r>
              <a:rPr lang="ru-RU" dirty="0" smtClean="0"/>
              <a:t>вместо </a:t>
            </a:r>
            <a:r>
              <a:rPr lang="en-US" dirty="0" smtClean="0"/>
              <a:t>MERGE MATCH (0.96)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3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9" y="122981"/>
            <a:ext cx="11902632" cy="63976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96340" y="39274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Исполнение запроса выборки журнала НС для </a:t>
            </a:r>
            <a:r>
              <a:rPr lang="en-US" dirty="0"/>
              <a:t>@top = </a:t>
            </a:r>
            <a:r>
              <a:rPr lang="ru-RU" dirty="0"/>
              <a:t>1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Явное указание оптимизатору использовать </a:t>
            </a:r>
            <a:r>
              <a:rPr lang="en-US" dirty="0" smtClean="0"/>
              <a:t>LOOP JOIN (0.84)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8" y="272561"/>
            <a:ext cx="11444996" cy="61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7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4" y="164123"/>
            <a:ext cx="11723074" cy="63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4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6" y="646331"/>
            <a:ext cx="11428638" cy="61428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76" y="0"/>
            <a:ext cx="11296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Драматическое снижение производительности ХП извлечения данных для мнемосхем после ее изменения для выборки параметров при</a:t>
            </a:r>
            <a:r>
              <a:rPr lang="en-US" dirty="0" smtClean="0"/>
              <a:t> </a:t>
            </a:r>
            <a:r>
              <a:rPr lang="en-US" dirty="0" err="1" smtClean="0"/>
              <a:t>PeriodTypeId</a:t>
            </a:r>
            <a:r>
              <a:rPr lang="en-US" dirty="0" smtClean="0"/>
              <a:t> = 5 (</a:t>
            </a:r>
            <a:r>
              <a:rPr lang="ru-RU" dirty="0" smtClean="0"/>
              <a:t>дикий параллелизм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39528" y="6473952"/>
            <a:ext cx="1316736" cy="384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50024" y="2340864"/>
            <a:ext cx="1316736" cy="384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349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145</Words>
  <Application>Microsoft Office PowerPoint</Application>
  <PresentationFormat>Широкоэкранный</PresentationFormat>
  <Paragraphs>17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</dc:creator>
  <cp:lastModifiedBy>Leo</cp:lastModifiedBy>
  <cp:revision>24</cp:revision>
  <dcterms:created xsi:type="dcterms:W3CDTF">2016-11-17T08:00:24Z</dcterms:created>
  <dcterms:modified xsi:type="dcterms:W3CDTF">2016-12-13T19:07:56Z</dcterms:modified>
</cp:coreProperties>
</file>