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3CF29DB-5A47-45B3-82C7-90DBFE317376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AF09DC0-A05B-4F3C-8BFC-37CC6F5F7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0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29DB-5A47-45B3-82C7-90DBFE317376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9DC0-A05B-4F3C-8BFC-37CC6F5F7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CF29DB-5A47-45B3-82C7-90DBFE317376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F09DC0-A05B-4F3C-8BFC-37CC6F5F7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786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CF29DB-5A47-45B3-82C7-90DBFE317376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F09DC0-A05B-4F3C-8BFC-37CC6F5F72E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6251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CF29DB-5A47-45B3-82C7-90DBFE317376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F09DC0-A05B-4F3C-8BFC-37CC6F5F7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412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29DB-5A47-45B3-82C7-90DBFE317376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9DC0-A05B-4F3C-8BFC-37CC6F5F7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73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29DB-5A47-45B3-82C7-90DBFE317376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9DC0-A05B-4F3C-8BFC-37CC6F5F7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555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29DB-5A47-45B3-82C7-90DBFE317376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9DC0-A05B-4F3C-8BFC-37CC6F5F7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44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CF29DB-5A47-45B3-82C7-90DBFE317376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F09DC0-A05B-4F3C-8BFC-37CC6F5F7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21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29DB-5A47-45B3-82C7-90DBFE317376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9DC0-A05B-4F3C-8BFC-37CC6F5F7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64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CF29DB-5A47-45B3-82C7-90DBFE317376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F09DC0-A05B-4F3C-8BFC-37CC6F5F7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5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29DB-5A47-45B3-82C7-90DBFE317376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9DC0-A05B-4F3C-8BFC-37CC6F5F7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35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29DB-5A47-45B3-82C7-90DBFE317376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9DC0-A05B-4F3C-8BFC-37CC6F5F7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62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29DB-5A47-45B3-82C7-90DBFE317376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9DC0-A05B-4F3C-8BFC-37CC6F5F7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37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29DB-5A47-45B3-82C7-90DBFE317376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9DC0-A05B-4F3C-8BFC-37CC6F5F7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7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29DB-5A47-45B3-82C7-90DBFE317376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9DC0-A05B-4F3C-8BFC-37CC6F5F7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8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29DB-5A47-45B3-82C7-90DBFE317376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9DC0-A05B-4F3C-8BFC-37CC6F5F7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92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F29DB-5A47-45B3-82C7-90DBFE317376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09DC0-A05B-4F3C-8BFC-37CC6F5F72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449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2E0F9-CE44-867C-5E87-5BF14689C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Remote Control Application for Your Phone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390CF9-7F49-270D-14C4-D12E12E2A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9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D7231-2198-513A-DAE5-C1EF9486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Conception + MVP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8449D-1A2E-5E92-C559-EF7FFFE2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</a:t>
            </a:r>
            <a:endParaRPr lang="ru-RU" dirty="0"/>
          </a:p>
          <a:p>
            <a:pPr lvl="1"/>
            <a:r>
              <a:rPr lang="en-US" dirty="0"/>
              <a:t>Our app lets you control your phone remotely with hand gestures, no need to touch the screen.</a:t>
            </a:r>
          </a:p>
          <a:p>
            <a:pPr lvl="1"/>
            <a:r>
              <a:rPr lang="en-US" dirty="0"/>
              <a:t>Main feature: Activate a cursor controlled by hand movements.</a:t>
            </a:r>
            <a:endParaRPr lang="ru-RU" dirty="0"/>
          </a:p>
          <a:p>
            <a:r>
              <a:rPr lang="en-US" dirty="0"/>
              <a:t>MVP (Minimum Viable Product)</a:t>
            </a:r>
            <a:endParaRPr lang="ru-RU" dirty="0"/>
          </a:p>
          <a:p>
            <a:pPr lvl="1"/>
            <a:r>
              <a:rPr lang="en-US" dirty="0"/>
              <a:t>Open the app and tap "Enable Cursor."</a:t>
            </a:r>
          </a:p>
          <a:p>
            <a:pPr lvl="1"/>
            <a:r>
              <a:rPr lang="en-US" dirty="0"/>
              <a:t>If permissions are needed, the app will ask for them.</a:t>
            </a:r>
          </a:p>
          <a:p>
            <a:pPr lvl="1"/>
            <a:r>
              <a:rPr lang="en-US" dirty="0"/>
              <a:t>Cursor appears, allowing phone control with gestures.</a:t>
            </a:r>
          </a:p>
          <a:p>
            <a:pPr lvl="1"/>
            <a:r>
              <a:rPr lang="en-US" dirty="0"/>
              <a:t>To stop, open the app and tap "Disable Cursor."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11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E9C19-26EA-AAD5-69F2-551D4997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Presentation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A1D59-48A3-9A05-55C3-71120352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Developers:</a:t>
            </a:r>
          </a:p>
          <a:p>
            <a:pPr lvl="1"/>
            <a:r>
              <a:rPr lang="en-US" sz="2800" dirty="0" err="1"/>
              <a:t>Yaroslav</a:t>
            </a:r>
            <a:r>
              <a:rPr lang="en-US" sz="2800" dirty="0"/>
              <a:t> </a:t>
            </a:r>
            <a:r>
              <a:rPr lang="en-US" sz="2800" dirty="0" err="1"/>
              <a:t>Punin</a:t>
            </a:r>
            <a:r>
              <a:rPr lang="en-US" sz="2800" dirty="0"/>
              <a:t>:</a:t>
            </a:r>
          </a:p>
          <a:p>
            <a:pPr lvl="2"/>
            <a:r>
              <a:rPr lang="en-US" sz="2400" dirty="0"/>
              <a:t>Expert in Kotlin and Android development.</a:t>
            </a:r>
          </a:p>
          <a:p>
            <a:pPr lvl="2"/>
            <a:r>
              <a:rPr lang="en-US" sz="2400" dirty="0"/>
              <a:t>Developed the main app functionality.</a:t>
            </a:r>
          </a:p>
          <a:p>
            <a:pPr lvl="1"/>
            <a:r>
              <a:rPr lang="en-US" sz="2800" dirty="0"/>
              <a:t>Maxim </a:t>
            </a:r>
            <a:r>
              <a:rPr lang="en-US" sz="2800" dirty="0" err="1"/>
              <a:t>Portnov</a:t>
            </a:r>
            <a:r>
              <a:rPr lang="en-US" sz="2800" dirty="0"/>
              <a:t>:</a:t>
            </a:r>
          </a:p>
          <a:p>
            <a:pPr lvl="2"/>
            <a:r>
              <a:rPr lang="en-US" sz="2400" dirty="0"/>
              <a:t>Specialized in AI and neural networks.</a:t>
            </a:r>
          </a:p>
          <a:p>
            <a:pPr lvl="2"/>
            <a:r>
              <a:rPr lang="en-US" sz="2400" dirty="0"/>
              <a:t>Integrated </a:t>
            </a:r>
            <a:r>
              <a:rPr lang="en-US" sz="2400" dirty="0" err="1"/>
              <a:t>MediaPipe</a:t>
            </a:r>
            <a:r>
              <a:rPr lang="en-US" sz="2400" dirty="0"/>
              <a:t> for gesture tracking.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346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EE1BD-9098-7B52-6762-05EB9023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B7DD3-8565-6DEF-12C4-EBC01CE1DDFF}"/>
              </a:ext>
            </a:extLst>
          </p:cNvPr>
          <p:cNvSpPr txBox="1"/>
          <p:nvPr/>
        </p:nvSpPr>
        <p:spPr>
          <a:xfrm>
            <a:off x="438005" y="1561296"/>
            <a:ext cx="59278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Phase</a:t>
            </a:r>
            <a:r>
              <a:rPr lang="ru-RU" dirty="0"/>
              <a:t> 1: Development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Testing</a:t>
            </a:r>
            <a:r>
              <a:rPr lang="ru-RU" dirty="0"/>
              <a:t> (</a:t>
            </a:r>
            <a:r>
              <a:rPr lang="ru-RU" dirty="0" err="1"/>
              <a:t>Completed</a:t>
            </a:r>
            <a:r>
              <a:rPr lang="ru-R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/>
              <a:t>Build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 </a:t>
            </a:r>
            <a:r>
              <a:rPr lang="ru-RU" dirty="0" err="1"/>
              <a:t>features</a:t>
            </a:r>
            <a:r>
              <a:rPr lang="ru-RU" dirty="0"/>
              <a:t> </a:t>
            </a:r>
            <a:r>
              <a:rPr lang="ru-RU" dirty="0" err="1"/>
              <a:t>using</a:t>
            </a:r>
            <a:r>
              <a:rPr lang="ru-RU" dirty="0"/>
              <a:t> </a:t>
            </a:r>
            <a:r>
              <a:rPr lang="ru-RU" dirty="0" err="1"/>
              <a:t>Android</a:t>
            </a:r>
            <a:r>
              <a:rPr lang="ru-RU" dirty="0"/>
              <a:t> Studio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Kotlin</a:t>
            </a:r>
            <a:r>
              <a:rPr lang="ru-RU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MediaPipe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hand</a:t>
            </a:r>
            <a:r>
              <a:rPr lang="ru-RU" dirty="0"/>
              <a:t> </a:t>
            </a:r>
            <a:r>
              <a:rPr lang="ru-RU" dirty="0" err="1"/>
              <a:t>tracking</a:t>
            </a:r>
            <a:r>
              <a:rPr lang="ru-RU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Test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bugs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performance</a:t>
            </a:r>
            <a:r>
              <a:rPr lang="ru-RU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C7863-45BB-ED00-7645-73B4A39C9FD0}"/>
              </a:ext>
            </a:extLst>
          </p:cNvPr>
          <p:cNvSpPr txBox="1"/>
          <p:nvPr/>
        </p:nvSpPr>
        <p:spPr>
          <a:xfrm>
            <a:off x="6365899" y="2438459"/>
            <a:ext cx="5514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Phase</a:t>
            </a:r>
            <a:r>
              <a:rPr lang="ru-RU" dirty="0"/>
              <a:t> 2: </a:t>
            </a:r>
            <a:r>
              <a:rPr lang="ru-RU" dirty="0" err="1"/>
              <a:t>Beta</a:t>
            </a:r>
            <a:r>
              <a:rPr lang="ru-RU" dirty="0"/>
              <a:t> Launch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/>
              <a:t>Release</a:t>
            </a:r>
            <a:r>
              <a:rPr lang="ru-RU" dirty="0"/>
              <a:t> a </a:t>
            </a:r>
            <a:r>
              <a:rPr lang="ru-RU" dirty="0" err="1"/>
              <a:t>beta</a:t>
            </a:r>
            <a:r>
              <a:rPr lang="ru-RU" dirty="0"/>
              <a:t> </a:t>
            </a:r>
            <a:r>
              <a:rPr lang="ru-RU" dirty="0" err="1"/>
              <a:t>version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selected</a:t>
            </a:r>
            <a:r>
              <a:rPr lang="ru-RU" dirty="0"/>
              <a:t> </a:t>
            </a:r>
            <a:r>
              <a:rPr lang="ru-RU" dirty="0" err="1"/>
              <a:t>users</a:t>
            </a:r>
            <a:r>
              <a:rPr lang="ru-RU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/>
              <a:t>Collect</a:t>
            </a:r>
            <a:r>
              <a:rPr lang="ru-RU" dirty="0"/>
              <a:t> </a:t>
            </a:r>
            <a:r>
              <a:rPr lang="ru-RU" dirty="0" err="1"/>
              <a:t>feedback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find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fix</a:t>
            </a:r>
            <a:r>
              <a:rPr lang="ru-RU" dirty="0"/>
              <a:t> </a:t>
            </a:r>
            <a:r>
              <a:rPr lang="ru-RU" dirty="0" err="1"/>
              <a:t>bugs</a:t>
            </a:r>
            <a:r>
              <a:rPr lang="ru-RU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/>
              <a:t>Improve</a:t>
            </a:r>
            <a:r>
              <a:rPr lang="ru-RU" dirty="0"/>
              <a:t> </a:t>
            </a:r>
            <a:r>
              <a:rPr lang="ru-RU" dirty="0" err="1"/>
              <a:t>based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feedback</a:t>
            </a:r>
            <a:r>
              <a:rPr lang="ru-RU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6EC55-A6D4-AE6D-A64A-D8D54906F2E5}"/>
              </a:ext>
            </a:extLst>
          </p:cNvPr>
          <p:cNvSpPr txBox="1"/>
          <p:nvPr/>
        </p:nvSpPr>
        <p:spPr>
          <a:xfrm>
            <a:off x="691408" y="3730172"/>
            <a:ext cx="5861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Phase</a:t>
            </a:r>
            <a:r>
              <a:rPr lang="ru-RU" dirty="0"/>
              <a:t> 3: Full Launch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Launch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app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Google Play Store.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marketing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attract</a:t>
            </a:r>
            <a:r>
              <a:rPr lang="ru-RU" dirty="0"/>
              <a:t> </a:t>
            </a:r>
            <a:r>
              <a:rPr lang="ru-RU" dirty="0" err="1"/>
              <a:t>users</a:t>
            </a:r>
            <a:r>
              <a:rPr lang="ru-RU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Monitor </a:t>
            </a:r>
            <a:r>
              <a:rPr lang="ru-RU" dirty="0" err="1"/>
              <a:t>reviews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make</a:t>
            </a:r>
            <a:r>
              <a:rPr lang="ru-RU" dirty="0"/>
              <a:t> </a:t>
            </a:r>
            <a:r>
              <a:rPr lang="ru-RU" dirty="0" err="1"/>
              <a:t>improvements</a:t>
            </a:r>
            <a:r>
              <a:rPr lang="ru-RU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AB37B1-69C4-9A95-0456-8B2ADA458E1E}"/>
              </a:ext>
            </a:extLst>
          </p:cNvPr>
          <p:cNvSpPr txBox="1"/>
          <p:nvPr/>
        </p:nvSpPr>
        <p:spPr>
          <a:xfrm>
            <a:off x="5693200" y="502188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Phase</a:t>
            </a:r>
            <a:r>
              <a:rPr lang="ru-RU" dirty="0"/>
              <a:t> 4: Future </a:t>
            </a:r>
            <a:r>
              <a:rPr lang="ru-RU" dirty="0" err="1"/>
              <a:t>Updates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/>
              <a:t>Add</a:t>
            </a:r>
            <a:r>
              <a:rPr lang="ru-RU" dirty="0"/>
              <a:t>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features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improvements</a:t>
            </a:r>
            <a:r>
              <a:rPr lang="ru-RU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/>
              <a:t>Expand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other</a:t>
            </a:r>
            <a:r>
              <a:rPr lang="ru-RU" dirty="0"/>
              <a:t> </a:t>
            </a:r>
            <a:r>
              <a:rPr lang="ru-RU" dirty="0" err="1"/>
              <a:t>platforms</a:t>
            </a:r>
            <a:r>
              <a:rPr lang="ru-RU" dirty="0"/>
              <a:t> (</a:t>
            </a:r>
            <a:r>
              <a:rPr lang="ru-RU" dirty="0" err="1"/>
              <a:t>e.g</a:t>
            </a:r>
            <a:r>
              <a:rPr lang="ru-RU" dirty="0"/>
              <a:t>., </a:t>
            </a:r>
            <a:r>
              <a:rPr lang="ru-RU" dirty="0" err="1"/>
              <a:t>iOS</a:t>
            </a:r>
            <a:r>
              <a:rPr lang="ru-RU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/>
              <a:t>Continue</a:t>
            </a:r>
            <a:r>
              <a:rPr lang="ru-RU" dirty="0"/>
              <a:t> </a:t>
            </a:r>
            <a:r>
              <a:rPr lang="ru-RU" dirty="0" err="1"/>
              <a:t>optimizing</a:t>
            </a:r>
            <a:r>
              <a:rPr lang="ru-RU" dirty="0"/>
              <a:t> </a:t>
            </a:r>
            <a:r>
              <a:rPr lang="ru-RU" dirty="0" err="1"/>
              <a:t>based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feedback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873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CA752-3DEE-6A42-3645-93768A8B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B3F7E-AC48-0140-5B8E-98E766165A16}"/>
              </a:ext>
            </a:extLst>
          </p:cNvPr>
          <p:cNvSpPr txBox="1"/>
          <p:nvPr/>
        </p:nvSpPr>
        <p:spPr>
          <a:xfrm>
            <a:off x="685800" y="1593633"/>
            <a:ext cx="51600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Initial</a:t>
            </a:r>
            <a:r>
              <a:rPr lang="ru-RU" dirty="0"/>
              <a:t> Investment: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Money </a:t>
            </a:r>
            <a:r>
              <a:rPr lang="ru-RU" dirty="0" err="1"/>
              <a:t>needed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, </a:t>
            </a:r>
            <a:r>
              <a:rPr lang="ru-RU" dirty="0" err="1"/>
              <a:t>testing</a:t>
            </a:r>
            <a:r>
              <a:rPr lang="ru-RU" dirty="0"/>
              <a:t>,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marketing</a:t>
            </a:r>
            <a:r>
              <a:rPr lang="ru-RU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/>
              <a:t>Funded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 </a:t>
            </a:r>
            <a:r>
              <a:rPr lang="ru-RU" dirty="0" err="1"/>
              <a:t>personal</a:t>
            </a:r>
            <a:r>
              <a:rPr lang="ru-RU" dirty="0"/>
              <a:t> </a:t>
            </a:r>
            <a:r>
              <a:rPr lang="ru-RU" dirty="0" err="1"/>
              <a:t>savings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angel</a:t>
            </a:r>
            <a:r>
              <a:rPr lang="ru-RU" dirty="0"/>
              <a:t> </a:t>
            </a:r>
            <a:r>
              <a:rPr lang="ru-RU" dirty="0" err="1"/>
              <a:t>investors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Operational</a:t>
            </a:r>
            <a:r>
              <a:rPr lang="ru-RU" dirty="0"/>
              <a:t> </a:t>
            </a:r>
            <a:r>
              <a:rPr lang="ru-RU" dirty="0" err="1"/>
              <a:t>Costs</a:t>
            </a:r>
            <a:r>
              <a:rPr lang="ru-R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/>
              <a:t>Monthly</a:t>
            </a:r>
            <a:r>
              <a:rPr lang="ru-RU" dirty="0"/>
              <a:t> </a:t>
            </a:r>
            <a:r>
              <a:rPr lang="ru-RU" dirty="0" err="1"/>
              <a:t>costs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servers</a:t>
            </a:r>
            <a:r>
              <a:rPr lang="ru-RU" dirty="0"/>
              <a:t>, </a:t>
            </a:r>
            <a:r>
              <a:rPr lang="ru-RU" dirty="0" err="1"/>
              <a:t>developer</a:t>
            </a:r>
            <a:r>
              <a:rPr lang="ru-RU" dirty="0"/>
              <a:t> </a:t>
            </a:r>
            <a:r>
              <a:rPr lang="ru-RU" dirty="0" err="1"/>
              <a:t>salaries</a:t>
            </a:r>
            <a:r>
              <a:rPr lang="ru-RU" dirty="0"/>
              <a:t>,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marketing</a:t>
            </a:r>
            <a:r>
              <a:rPr lang="ru-RU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B4860-1E00-6933-8FAE-350873125CFE}"/>
              </a:ext>
            </a:extLst>
          </p:cNvPr>
          <p:cNvSpPr txBox="1"/>
          <p:nvPr/>
        </p:nvSpPr>
        <p:spPr>
          <a:xfrm>
            <a:off x="5670793" y="3981947"/>
            <a:ext cx="60971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Revenue</a:t>
            </a:r>
            <a:r>
              <a:rPr lang="ru-RU" dirty="0"/>
              <a:t> </a:t>
            </a:r>
            <a:r>
              <a:rPr lang="ru-RU" dirty="0" err="1"/>
              <a:t>Streams</a:t>
            </a:r>
            <a:r>
              <a:rPr lang="ru-R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/>
              <a:t>Freemium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: Basic </a:t>
            </a:r>
            <a:r>
              <a:rPr lang="ru-RU" dirty="0" err="1"/>
              <a:t>features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free</a:t>
            </a:r>
            <a:r>
              <a:rPr lang="ru-RU" dirty="0"/>
              <a:t>, </a:t>
            </a:r>
            <a:r>
              <a:rPr lang="ru-RU" dirty="0" err="1"/>
              <a:t>premium</a:t>
            </a:r>
            <a:r>
              <a:rPr lang="ru-RU" dirty="0"/>
              <a:t> </a:t>
            </a:r>
            <a:r>
              <a:rPr lang="ru-RU" dirty="0" err="1"/>
              <a:t>features</a:t>
            </a:r>
            <a:r>
              <a:rPr lang="ru-RU" dirty="0"/>
              <a:t> </a:t>
            </a:r>
            <a:r>
              <a:rPr lang="ru-RU" dirty="0" err="1"/>
              <a:t>require</a:t>
            </a:r>
            <a:r>
              <a:rPr lang="ru-RU" dirty="0"/>
              <a:t> a </a:t>
            </a:r>
            <a:r>
              <a:rPr lang="ru-RU" dirty="0" err="1"/>
              <a:t>subscription</a:t>
            </a:r>
            <a:r>
              <a:rPr lang="ru-RU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In-</a:t>
            </a:r>
            <a:r>
              <a:rPr lang="ru-RU" dirty="0" err="1"/>
              <a:t>app</a:t>
            </a:r>
            <a:r>
              <a:rPr lang="ru-RU" dirty="0"/>
              <a:t> </a:t>
            </a:r>
            <a:r>
              <a:rPr lang="ru-RU" dirty="0" err="1"/>
              <a:t>ads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additional</a:t>
            </a:r>
            <a:r>
              <a:rPr lang="ru-RU" dirty="0"/>
              <a:t> </a:t>
            </a:r>
            <a:r>
              <a:rPr lang="ru-RU" dirty="0" err="1"/>
              <a:t>revenue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Projected</a:t>
            </a:r>
            <a:r>
              <a:rPr lang="ru-RU" dirty="0"/>
              <a:t> </a:t>
            </a:r>
            <a:r>
              <a:rPr lang="ru-RU" dirty="0" err="1"/>
              <a:t>Earnings</a:t>
            </a:r>
            <a:r>
              <a:rPr lang="ru-R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/>
              <a:t>Earnings</a:t>
            </a:r>
            <a:r>
              <a:rPr lang="ru-RU" dirty="0"/>
              <a:t> </a:t>
            </a:r>
            <a:r>
              <a:rPr lang="ru-RU" dirty="0" err="1"/>
              <a:t>estimates</a:t>
            </a:r>
            <a:r>
              <a:rPr lang="ru-RU" dirty="0"/>
              <a:t> </a:t>
            </a:r>
            <a:r>
              <a:rPr lang="ru-RU" dirty="0" err="1"/>
              <a:t>based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growth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subscriptions</a:t>
            </a:r>
            <a:r>
              <a:rPr lang="ru-RU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/>
              <a:t>Detailed</a:t>
            </a:r>
            <a:r>
              <a:rPr lang="ru-RU" dirty="0"/>
              <a:t> </a:t>
            </a:r>
            <a:r>
              <a:rPr lang="ru-RU" dirty="0" err="1"/>
              <a:t>financial</a:t>
            </a:r>
            <a:r>
              <a:rPr lang="ru-RU" dirty="0"/>
              <a:t> </a:t>
            </a:r>
            <a:r>
              <a:rPr lang="ru-RU" dirty="0" err="1"/>
              <a:t>projections</a:t>
            </a:r>
            <a:r>
              <a:rPr lang="ru-RU" dirty="0"/>
              <a:t> </a:t>
            </a:r>
            <a:r>
              <a:rPr lang="ru-RU" dirty="0" err="1"/>
              <a:t>available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201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5187C-0AA6-DC71-371C-5106029A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6BE0B-DF54-4288-1C9F-764AA26AD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998976" cy="4024125"/>
          </a:xfrm>
        </p:spPr>
        <p:txBody>
          <a:bodyPr/>
          <a:lstStyle/>
          <a:p>
            <a:r>
              <a:rPr lang="en-US" dirty="0"/>
              <a:t>Our app offers a new way to control phones hands-free using advanced AI.</a:t>
            </a:r>
          </a:p>
          <a:p>
            <a:r>
              <a:rPr lang="en-US" dirty="0"/>
              <a:t>With a dedicated team and clear plan, we believe in our product's success.</a:t>
            </a:r>
          </a:p>
          <a:p>
            <a:r>
              <a:rPr lang="en-US" dirty="0"/>
              <a:t>Join us in changing how people interact with their phones.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309615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55</TotalTime>
  <Words>355</Words>
  <Application>Microsoft Office PowerPoint</Application>
  <PresentationFormat>Широкоэкранный</PresentationFormat>
  <Paragraphs>51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След самолета</vt:lpstr>
      <vt:lpstr>Remote Control Application for Your Phone</vt:lpstr>
      <vt:lpstr>Conception + MVP</vt:lpstr>
      <vt:lpstr>Team Presentation</vt:lpstr>
      <vt:lpstr>Road Map</vt:lpstr>
      <vt:lpstr>Finance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Control Application for Your Phone</dc:title>
  <dc:creator>JeKa P1chenka</dc:creator>
  <cp:lastModifiedBy>JeKa P1chenka</cp:lastModifiedBy>
  <cp:revision>1</cp:revision>
  <dcterms:created xsi:type="dcterms:W3CDTF">2024-05-30T08:06:03Z</dcterms:created>
  <dcterms:modified xsi:type="dcterms:W3CDTF">2024-05-30T09:01:42Z</dcterms:modified>
</cp:coreProperties>
</file>