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notesMasterIdLst>
    <p:notesMasterId r:id="rId9"/>
  </p:notesMasterIdLst>
  <p:sldIdLst>
    <p:sldId id="256" r:id="rId2"/>
    <p:sldId id="258" r:id="rId3"/>
    <p:sldId id="272" r:id="rId4"/>
    <p:sldId id="259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C2322CA-250D-4761-8CAE-DDA634535387}">
          <p14:sldIdLst>
            <p14:sldId id="256"/>
            <p14:sldId id="258"/>
            <p14:sldId id="272"/>
            <p14:sldId id="259"/>
            <p14:sldId id="274"/>
            <p14:sldId id="275"/>
            <p14:sldId id="276"/>
          </p14:sldIdLst>
        </p14:section>
        <p14:section name="Раздел без заголовка" id="{914AA5C0-A882-4281-A29C-DE8A77FA4AA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7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07659-0D10-472A-87C4-1EB9906C7F6A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559A6-30A4-4B55-9843-50A116533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9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5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7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7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9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3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6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5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2277" y="403910"/>
            <a:ext cx="9980613" cy="145798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b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 Галущака»</a:t>
            </a:r>
            <a:b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endParaRPr lang="ru-RU" sz="1800" dirty="0">
              <a:latin typeface="Bahnschrift" panose="020B0502040204020203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19673" y="1861894"/>
            <a:ext cx="9909110" cy="27539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Разработка </a:t>
            </a:r>
            <a:r>
              <a:rPr lang="ru-RU" sz="3200" dirty="0" smtClean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приложения для дистанционного управления телефоном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34874" y="4609825"/>
            <a:ext cx="323772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Разработал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студент </a:t>
            </a: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группы </a:t>
            </a: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ПР-21</a:t>
            </a:r>
            <a:r>
              <a:rPr lang="en-US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.10</a:t>
            </a: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1 </a:t>
            </a:r>
            <a:endParaRPr lang="ru-RU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Портнов</a:t>
            </a:r>
            <a:r>
              <a:rPr lang="en-US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М</a:t>
            </a:r>
            <a:r>
              <a:rPr lang="en-US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229FA9-5813-4FA2-9C40-8CAA0B767EE1}"/>
              </a:ext>
            </a:extLst>
          </p:cNvPr>
          <p:cNvSpPr txBox="1"/>
          <p:nvPr/>
        </p:nvSpPr>
        <p:spPr>
          <a:xfrm>
            <a:off x="707315" y="587844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Bahnschrift" panose="020B0502040204020203" pitchFamily="34" charset="0"/>
              </a:rPr>
              <a:t>АКТУАЛЬНОСТЬ</a:t>
            </a:r>
            <a:endParaRPr lang="ru-RU" sz="3600" dirty="0">
              <a:latin typeface="Bahnschrift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07315" y="1711667"/>
            <a:ext cx="9033844" cy="377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Bahnschrift" panose="020B0502040204020203" pitchFamily="34" charset="0"/>
              </a:rPr>
              <a:t>Мобильные устройства становятся все более важными инструментами для работы, общения и развлечений. С развитием мобильных технологий и расширением функциональности смартфонов возникает необходимость в создании инновационных способов управления устройствами. Одним из перспективных направлений в этой области является разработка мобильных приложений для дистанционного управления телефоном с использованием жестов. Это позволяет пользователям эффективно управлять устройством, не прибегая к физическому контакту с экраном, что особенно актуально в ситуациях, когда доступ к устройству ограничен или неудобен.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4279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4229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4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229FA9-5813-4FA2-9C40-8CAA0B767EE1}"/>
              </a:ext>
            </a:extLst>
          </p:cNvPr>
          <p:cNvSpPr txBox="1"/>
          <p:nvPr/>
        </p:nvSpPr>
        <p:spPr>
          <a:xfrm>
            <a:off x="738417" y="525640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Bahnschrift" panose="020B0502040204020203" pitchFamily="34" charset="0"/>
              </a:rPr>
              <a:t>Цель</a:t>
            </a:r>
            <a:endParaRPr lang="ru-RU" sz="3600" dirty="0">
              <a:latin typeface="Bahnschrift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8417" y="1482946"/>
            <a:ext cx="9033844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Разработка </a:t>
            </a:r>
            <a:r>
              <a:rPr lang="ru-RU" dirty="0">
                <a:latin typeface="Bahnschrift" panose="020B0502040204020203" pitchFamily="34" charset="0"/>
              </a:rPr>
              <a:t>мобильного приложения для </a:t>
            </a:r>
            <a:r>
              <a:rPr lang="ru-RU" dirty="0" smtClean="0">
                <a:latin typeface="Bahnschrift" panose="020B0502040204020203" pitchFamily="34" charset="0"/>
              </a:rPr>
              <a:t>дистанционного управления телефоном</a:t>
            </a:r>
            <a:endParaRPr lang="ru-RU" dirty="0"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229FA9-5813-4FA2-9C40-8CAA0B767EE1}"/>
              </a:ext>
            </a:extLst>
          </p:cNvPr>
          <p:cNvSpPr txBox="1"/>
          <p:nvPr/>
        </p:nvSpPr>
        <p:spPr>
          <a:xfrm>
            <a:off x="845122" y="2249631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Bahnschrift" panose="020B0502040204020203" pitchFamily="34" charset="0"/>
              </a:rPr>
              <a:t>Задачи</a:t>
            </a:r>
            <a:endParaRPr lang="ru-RU" sz="3600" dirty="0">
              <a:latin typeface="Bahnschrift" panose="020B0502040204020203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38417" y="3662649"/>
            <a:ext cx="1993632" cy="2007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920340" y="3662644"/>
            <a:ext cx="1993632" cy="267124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102263" y="3662644"/>
            <a:ext cx="1993632" cy="2007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284186" y="2776654"/>
            <a:ext cx="1993632" cy="289320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9466109" y="3662644"/>
            <a:ext cx="1993632" cy="2007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815829" y="4250754"/>
            <a:ext cx="1838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Bahnschrift" panose="020B0502040204020203" pitchFamily="34" charset="0"/>
              </a:rPr>
              <a:t>изучение предметной области</a:t>
            </a:r>
            <a:endParaRPr lang="ru-RU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8673" y="3967216"/>
            <a:ext cx="17569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Bahnschrift" panose="020B0502040204020203" pitchFamily="34" charset="0"/>
              </a:rPr>
              <a:t>рассмотрение приложения с точки зрения пользователя для выявления необходимых функций приложения</a:t>
            </a:r>
            <a:endParaRPr lang="ru-RU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09664" y="4004532"/>
            <a:ext cx="19966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Bahnschrift" panose="020B0502040204020203" pitchFamily="34" charset="0"/>
              </a:rPr>
              <a:t>создание интерфейса и необходимого функционала приложения</a:t>
            </a:r>
            <a:endParaRPr lang="ru-RU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72850" y="3265868"/>
            <a:ext cx="19049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600" dirty="0">
                <a:solidFill>
                  <a:schemeClr val="bg1"/>
                </a:solidFill>
                <a:latin typeface="Bahnschrift" panose="020B0502040204020203" pitchFamily="34" charset="0"/>
              </a:rPr>
              <a:t>разработка системы хранения данных и выбор подходящей базы 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Bahnschrift" panose="020B0502040204020203" pitchFamily="34" charset="0"/>
              </a:rPr>
              <a:t>данных для хранения </a:t>
            </a:r>
            <a:r>
              <a:rPr lang="ru-RU" sz="1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информации</a:t>
            </a:r>
            <a:endParaRPr lang="ru-RU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76330" y="4373863"/>
            <a:ext cx="1838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600" dirty="0">
                <a:solidFill>
                  <a:schemeClr val="bg1"/>
                </a:solidFill>
                <a:latin typeface="Bahnschrift" panose="020B0502040204020203" pitchFamily="34" charset="0"/>
              </a:rPr>
              <a:t>тестирование </a:t>
            </a:r>
            <a:r>
              <a:rPr lang="ru-RU" sz="1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приложения</a:t>
            </a:r>
            <a:endParaRPr lang="ru-RU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3;p18">
            <a:extLst>
              <a:ext uri="{FF2B5EF4-FFF2-40B4-BE49-F238E27FC236}">
                <a16:creationId xmlns:a16="http://schemas.microsoft.com/office/drawing/2014/main" id="{2F1B29B3-7852-44FB-80CD-807158FBA6D7}"/>
              </a:ext>
            </a:extLst>
          </p:cNvPr>
          <p:cNvSpPr txBox="1">
            <a:spLocks/>
          </p:cNvSpPr>
          <p:nvPr/>
        </p:nvSpPr>
        <p:spPr>
          <a:xfrm>
            <a:off x="921472" y="400344"/>
            <a:ext cx="9687433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Выбор технологии, языка и среды программирования</a:t>
            </a:r>
          </a:p>
        </p:txBody>
      </p:sp>
      <p:sp>
        <p:nvSpPr>
          <p:cNvPr id="7" name="Google Shape;1172;p46"/>
          <p:cNvSpPr txBox="1">
            <a:spLocks/>
          </p:cNvSpPr>
          <p:nvPr/>
        </p:nvSpPr>
        <p:spPr>
          <a:xfrm>
            <a:off x="1799441" y="4023419"/>
            <a:ext cx="3323987" cy="59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ANDROID STUDIO</a:t>
            </a:r>
            <a:endParaRPr lang="en-US" sz="3600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B6DC30D9-8E1D-B691-4705-FF7D9249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86" y="2349248"/>
            <a:ext cx="2078495" cy="126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15" b="100000" l="0" r="100000">
                        <a14:foregroundMark x1="11002" y1="53981" x2="11002" y2="53981"/>
                        <a14:foregroundMark x1="20215" y1="55255" x2="20215" y2="55255"/>
                        <a14:foregroundMark x1="40161" y1="55892" x2="40161" y2="55892"/>
                        <a14:foregroundMark x1="42934" y1="55732" x2="42934" y2="55732"/>
                        <a14:foregroundMark x1="45528" y1="54140" x2="45528" y2="54140"/>
                        <a14:foregroundMark x1="42397" y1="48089" x2="42397" y2="48089"/>
                        <a14:foregroundMark x1="78265" y1="50955" x2="78265" y2="50955"/>
                        <a14:foregroundMark x1="84168" y1="50478" x2="84168" y2="50478"/>
                        <a14:foregroundMark x1="75850" y1="46178" x2="75850" y2="46178"/>
                        <a14:foregroundMark x1="80859" y1="45064" x2="80859" y2="45064"/>
                        <a14:foregroundMark x1="78801" y1="36306" x2="78801" y2="36306"/>
                        <a14:foregroundMark x1="72093" y1="40446" x2="72093" y2="40446"/>
                        <a14:foregroundMark x1="72540" y1="41879" x2="72540" y2="41879"/>
                        <a14:foregroundMark x1="73166" y1="42197" x2="73166" y2="42197"/>
                        <a14:foregroundMark x1="81485" y1="53503" x2="81485" y2="53503"/>
                        <a14:foregroundMark x1="82290" y1="53344" x2="82290" y2="53344"/>
                        <a14:foregroundMark x1="77549" y1="62580" x2="77549" y2="62580"/>
                        <a14:backgroundMark x1="76923" y1="62102" x2="76923" y2="62102"/>
                        <a14:backgroundMark x1="76923" y1="51911" x2="76923" y2="51911"/>
                        <a14:backgroundMark x1="79875" y1="48885" x2="79875" y2="48885"/>
                        <a14:backgroundMark x1="69857" y1="63217" x2="69857" y2="63217"/>
                        <a14:backgroundMark x1="77281" y1="48567" x2="77281" y2="48567"/>
                        <a14:backgroundMark x1="81574" y1="60350" x2="81574" y2="60350"/>
                        <a14:backgroundMark x1="78623" y1="63217" x2="78623" y2="63217"/>
                        <a14:backgroundMark x1="84615" y1="53185" x2="84615" y2="53185"/>
                        <a14:backgroundMark x1="77013" y1="49682" x2="77013" y2="49682"/>
                        <a14:backgroundMark x1="78086" y1="62102" x2="78086" y2="62102"/>
                        <a14:backgroundMark x1="79070" y1="37898" x2="79070" y2="37898"/>
                      </a14:backgroundRemoval>
                    </a14:imgEffect>
                  </a14:imgLayer>
                </a14:imgProps>
              </a:ext>
            </a:extLst>
          </a:blip>
          <a:srcRect r="41929"/>
          <a:stretch/>
        </p:blipFill>
        <p:spPr>
          <a:xfrm>
            <a:off x="6925920" y="2122896"/>
            <a:ext cx="3501895" cy="33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5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51;p47"/>
          <p:cNvSpPr txBox="1">
            <a:spLocks/>
          </p:cNvSpPr>
          <p:nvPr/>
        </p:nvSpPr>
        <p:spPr>
          <a:xfrm>
            <a:off x="1253989" y="647974"/>
            <a:ext cx="7871600" cy="150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1100"/>
            </a:pPr>
            <a:r>
              <a:rPr lang="en-US" sz="2800" dirty="0" smtClean="0">
                <a:latin typeface="Bahnschrift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UI/UX </a:t>
            </a:r>
            <a:r>
              <a:rPr lang="ru-RU" sz="2800" dirty="0" smtClean="0">
                <a:latin typeface="Bahnschrift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дизайн проекта</a:t>
            </a:r>
            <a:endParaRPr lang="ru-RU" sz="2800" dirty="0">
              <a:latin typeface="Bahnschrift" panose="020B050204020402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Рисунок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1" b="7957"/>
          <a:stretch/>
        </p:blipFill>
        <p:spPr bwMode="auto">
          <a:xfrm>
            <a:off x="2651863" y="1588439"/>
            <a:ext cx="2252345" cy="435292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49639" y="6148873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Главный экран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2741" y="6143020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Экран настроек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3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" panose="020B0502040204020203" pitchFamily="34" charset="0"/>
              </a:rPr>
              <a:t>Как работает данное приложение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590" y="2088708"/>
            <a:ext cx="4639647" cy="3797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23927" y="6139543"/>
            <a:ext cx="260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Компьютерное зрение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7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2277" y="403910"/>
            <a:ext cx="9980613" cy="145798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b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 Галущака»</a:t>
            </a:r>
            <a:b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endParaRPr lang="ru-RU" sz="1800" dirty="0">
              <a:latin typeface="Bahnschrift" panose="020B0502040204020203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19673" y="1861894"/>
            <a:ext cx="9909110" cy="27539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Разработка </a:t>
            </a:r>
            <a:r>
              <a:rPr lang="ru-RU" sz="3200" dirty="0" smtClean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приложения для дистанционного управления телефоном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34874" y="4609825"/>
            <a:ext cx="323772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Разработал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студент </a:t>
            </a: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группы </a:t>
            </a: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ПР-21</a:t>
            </a:r>
            <a:r>
              <a:rPr lang="en-US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.10</a:t>
            </a: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1 </a:t>
            </a:r>
            <a:endParaRPr lang="ru-RU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Портнов</a:t>
            </a:r>
            <a:r>
              <a:rPr lang="en-US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М</a:t>
            </a:r>
            <a:r>
              <a:rPr lang="en-US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191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Open Sans</vt:lpstr>
      <vt:lpstr>Söhne</vt:lpstr>
      <vt:lpstr>Times New Roman</vt:lpstr>
      <vt:lpstr>Trebuchet MS</vt:lpstr>
      <vt:lpstr>Тема Office</vt:lpstr>
      <vt:lpstr>Министерство образования Новосибирской области ГБПОУ НСО «Новосибирский авиационный технический колледж имени Б.С. Галущака» </vt:lpstr>
      <vt:lpstr>Презентация PowerPoint</vt:lpstr>
      <vt:lpstr>Презентация PowerPoint</vt:lpstr>
      <vt:lpstr>Презентация PowerPoint</vt:lpstr>
      <vt:lpstr>Презентация PowerPoint</vt:lpstr>
      <vt:lpstr>Как работает данное приложение</vt:lpstr>
      <vt:lpstr>Министерство образования Новосибирской области ГБПОУ НСО «Новосибирский авиационный технический колледж имени Б.С. Галущака»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Новосибирской области ГБПОУ НСО «Новосибирский авиационный технический колледж имени Б.С. Галущака»</dc:title>
  <dc:creator>Sanchez</dc:creator>
  <cp:lastModifiedBy>Диана Егорова</cp:lastModifiedBy>
  <cp:revision>39</cp:revision>
  <dcterms:created xsi:type="dcterms:W3CDTF">2022-01-30T14:57:41Z</dcterms:created>
  <dcterms:modified xsi:type="dcterms:W3CDTF">2024-05-12T14:49:33Z</dcterms:modified>
</cp:coreProperties>
</file>