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7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1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1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6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4B454-933E-440B-89D4-1B6BE1EC820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4B747-CACA-42F4-A91C-97A1AC9EA86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7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0950-4844-3E36-0ECE-84335B5C6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Объекты встроенного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0B53B-629D-2494-265F-2FB67553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</a:rPr>
              <a:t>Выполнил студент </a:t>
            </a:r>
          </a:p>
          <a:p>
            <a:pPr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</a:rPr>
              <a:t>Группы ПР-21.101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Портнов М.А.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94FD5-8C82-2AF6-D64E-BB10633B27F6}"/>
              </a:ext>
            </a:extLst>
          </p:cNvPr>
          <p:cNvSpPr txBox="1"/>
          <p:nvPr/>
        </p:nvSpPr>
        <p:spPr>
          <a:xfrm>
            <a:off x="1296846" y="188259"/>
            <a:ext cx="959830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8ED61-8715-D132-A6E2-9BAB47D9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6F8CB-1DE3-380D-8075-A33F52C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приложений без использования объектно-ориентированного программирования (ООП) представляет собой сложную задачу. Отсутствие соответствующего инструментария усложняет организацию кода, его поддержку и расширение.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88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4809-816A-351E-C752-4811DFF6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9F47F-7251-FABC-7A74-D907012D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tabLst>
                <a:tab pos="90043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в программировании представляет собой концепцию, где данные и функции объединены в единую структуру. Важные аспекты объектов включают: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свойства: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методы: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конструкторы: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Примечание: Конструкторы могут создавать не только "заготовку", но и заполнять объект значениями. Это особенно часто встречается в контексте коллекций значений.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03BAC-1B7E-D630-2882-30A60982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6753"/>
          </a:xfrm>
        </p:spPr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E594F-4972-F46E-F6B1-E962C37F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264" y="1845734"/>
            <a:ext cx="4559436" cy="4023360"/>
          </a:xfrm>
        </p:spPr>
        <p:txBody>
          <a:bodyPr/>
          <a:lstStyle/>
          <a:p>
            <a:r>
              <a:rPr lang="ru-RU" dirty="0"/>
              <a:t>1)	        2)	            3)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EA52F1-469E-6E8F-29DE-90C80C10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00473"/>
            <a:ext cx="4666465" cy="418849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CD8D42-2A07-8991-D324-B8762371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21" y="1845734"/>
            <a:ext cx="819150" cy="15144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FE95D92-C7EF-AF17-1C08-F8169D76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88" y="1780266"/>
            <a:ext cx="714375" cy="12096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A11493-CBE0-2437-F50B-F6B2B6456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0" y="1793346"/>
            <a:ext cx="762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69EE7-B76F-1645-6012-34739954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3930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57C6504-87BD-9C13-54F3-75121FEA0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9425"/>
            <a:ext cx="6010275" cy="276225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C2AA42-F37E-D596-D494-CDA4A9CE8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294"/>
          <a:stretch/>
        </p:blipFill>
        <p:spPr>
          <a:xfrm>
            <a:off x="7342248" y="1909944"/>
            <a:ext cx="1905000" cy="15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A912-0784-222E-38A5-3FE1580E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4F099-AC9C-E3A3-64A5-E3DF94E5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объектов, массивов и структур встроенного языка 1С играет важную роль в повышении качества и функциональности программных продуктов, облегчая разработку и сопровождение приложений.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86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0950-4844-3E36-0ECE-84335B5C6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Объекты встроенного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0B53B-629D-2494-265F-2FB67553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</a:rPr>
              <a:t>Выполнил студент </a:t>
            </a:r>
          </a:p>
          <a:p>
            <a:pPr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</a:rPr>
              <a:t>Группы ПР-21.101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Портнов М.А.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94FD5-8C82-2AF6-D64E-BB10633B27F6}"/>
              </a:ext>
            </a:extLst>
          </p:cNvPr>
          <p:cNvSpPr txBox="1"/>
          <p:nvPr/>
        </p:nvSpPr>
        <p:spPr>
          <a:xfrm>
            <a:off x="1296846" y="188259"/>
            <a:ext cx="959830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8213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187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Corbel Light</vt:lpstr>
      <vt:lpstr>Times New Roman</vt:lpstr>
      <vt:lpstr>Ретро</vt:lpstr>
      <vt:lpstr>Объекты встроенного языка</vt:lpstr>
      <vt:lpstr>Содержание</vt:lpstr>
      <vt:lpstr>Объект</vt:lpstr>
      <vt:lpstr>Массив</vt:lpstr>
      <vt:lpstr>Структура</vt:lpstr>
      <vt:lpstr>Заключение</vt:lpstr>
      <vt:lpstr>Объекты встроенного языка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 встроенного языка</dc:title>
  <dc:creator>JeKa P1chenka</dc:creator>
  <cp:lastModifiedBy>JeKa P1chenka</cp:lastModifiedBy>
  <cp:revision>3</cp:revision>
  <dcterms:created xsi:type="dcterms:W3CDTF">2024-01-23T05:10:44Z</dcterms:created>
  <dcterms:modified xsi:type="dcterms:W3CDTF">2024-01-23T07:02:52Z</dcterms:modified>
</cp:coreProperties>
</file>