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A0AB3-7804-4900-AF83-9B266927BED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95BF-E738-4C59-B225-CDC80803B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1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95BF-E738-4C59-B225-CDC80803B2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0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36BE6-6450-1CCC-936E-107D08C7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9CD3F7-F7EB-32B7-86D4-4E61DB32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F19D6-59FD-CFF2-8411-F78FC61C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370A5-655E-D8A7-4FC7-9B0CB14E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5DAF1-FA1E-838D-39BE-58B83043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1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B3DA9-9B12-CD91-D85D-A0E076B7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34AE69-714A-DD0D-75BF-61FBF5B1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D3AF1-18FB-28B7-766B-A6B7B1B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4E3AA-070F-87A0-C3AE-A1E93A22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89F4-59F8-6AAC-3636-1AEF1D13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34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615E18-E9F1-76E8-24D4-EA840432B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8F54D-A92D-4A13-9BB1-F5FBB8F6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7716F-0EF1-0F09-79B4-1E1B11F6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324A7-CF19-BE15-9E8F-B9D57245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B84A6-A4E2-7001-FB38-DB42257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8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03361-E301-089A-02AA-A2E5C87A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5E3BB-37D8-9761-7ED8-C0C565B4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9DCDDE-ECC1-7656-91EA-12BA11B2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5FE4F-3522-61E5-BD52-124956C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8CA8EC-6926-508F-7AA8-C2ACA59F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5069E-64CF-617A-0832-39EF5909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ABEA38-3ED4-0FED-1A0A-E94DF7E2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420D4-D2D5-F756-56AA-97E5CF67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277AB-C137-AF51-79DF-F1A389B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0956B-8285-C8FB-B3A6-2D9167D5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8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852B6-444F-F068-385C-AACF647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2472D-8788-CAEE-0740-BC01A5FC8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C3AB07-A3FD-E28B-7818-3229030BC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39506-2B08-5B22-1209-22C7DB5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5599C-29A1-BE9B-F35F-F5A19AC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E669D-D6AF-451F-8CAD-C8AD57C7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8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9CEFB-29CD-FCF1-2B23-228E7AE1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56174F-FD14-5942-2DC4-40364615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334074-F711-59C1-ECF8-FB64601A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F62166-7E44-05E8-17D7-F0144BA1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90A96E-870A-8D41-11C7-DBD485642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569244-FBC5-A14A-636A-31769A3B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0F5CF7-B9AA-1E86-23C7-8053B281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452569-1C6D-5829-273E-27C6A1F8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00ED0-7CFA-6CF5-9960-53638B63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E4DFB5-02FC-A12A-DF53-50333A0F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A19BCD-DFE1-70E7-E1F6-E76E3EF5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0655FA-61CB-3663-0F4A-3B896B21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5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A49643-6FCC-B66E-D652-96918897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18238D-5DB6-C4BF-E4E6-69108C0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364B5D-1444-EAD5-1A3C-DD8E9BA8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4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269E4-4EAA-E7E6-28A5-3864667B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05534-0BFF-3D69-82AC-2FEEA1A2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2E1A0D-51B2-AE27-412E-BE539116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6089CF-2697-3A75-B0DF-78372A80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406DFF-BDAD-9A0D-589A-FBD72A36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C3AC7A-71E1-15A6-A4DA-73B52F1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60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AA392-F1FC-D78F-C3CD-EEF8F0B7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0F22C5-1DAE-3DC2-0485-6F614152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BBD12F-57B2-7B79-EECF-4E6D3C19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E5824-95F4-0B56-D482-3D1F50A7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03F171-1F37-972A-6D4F-0B64FD08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5E65BE-82F5-A478-E380-B29854A5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EE623-8A8C-CA32-F40E-89318395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86877-95BF-4A36-D896-2994A575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54DD8-91FD-D7BC-0758-D5069BBC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C911-73F3-45FA-A81A-F3A622B3504C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90777-9289-E790-D592-C7860EFDC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6DA3B-57B7-9B1A-DD16-A72FC8060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428B-C111-46DB-95A4-E1D74998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5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81BDD-AA36-7765-C089-A1D523DB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22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i="0" dirty="0">
                <a:effectLst/>
                <a:latin typeface="Söhne"/>
              </a:rPr>
              <a:t>Искусственный интеллект: современные тенденции и будущие перспективы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901B51-73AD-10DA-6A64-2BB2B977E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071" y="5402638"/>
            <a:ext cx="9144000" cy="1160880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ПР-21.101</a:t>
            </a:r>
            <a:endParaRPr lang="en-US" dirty="0"/>
          </a:p>
          <a:p>
            <a:pPr algn="r"/>
            <a:r>
              <a:rPr lang="ru-RU" dirty="0"/>
              <a:t>Портнов Максим Александрович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FBF7B-B519-17F1-C3F9-936DA494A5BA}"/>
              </a:ext>
            </a:extLst>
          </p:cNvPr>
          <p:cNvSpPr txBox="1"/>
          <p:nvPr/>
        </p:nvSpPr>
        <p:spPr>
          <a:xfrm>
            <a:off x="3048000" y="296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ГБПОУ НСО «Новосибирский авиационный технический колледж имени Б.С. </a:t>
            </a:r>
            <a:r>
              <a:rPr lang="ru-RU" dirty="0" err="1"/>
              <a:t>Галущака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2329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81BDD-AA36-7765-C089-A1D523DB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22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i="0" dirty="0">
                <a:effectLst/>
                <a:latin typeface="Söhne"/>
              </a:rPr>
              <a:t>Искусственный интеллект: современные тенденции и будущие перспективы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901B51-73AD-10DA-6A64-2BB2B977E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2183" y="5301674"/>
            <a:ext cx="9144000" cy="875762"/>
          </a:xfrm>
        </p:spPr>
        <p:txBody>
          <a:bodyPr>
            <a:noAutofit/>
          </a:bodyPr>
          <a:lstStyle/>
          <a:p>
            <a:pPr algn="r"/>
            <a:r>
              <a:rPr lang="ru-RU" dirty="0"/>
              <a:t>Выполнил студент группы ПР-21.101</a:t>
            </a:r>
            <a:endParaRPr lang="en-US" dirty="0"/>
          </a:p>
          <a:p>
            <a:pPr algn="r"/>
            <a:r>
              <a:rPr lang="ru-RU" dirty="0"/>
              <a:t>Портнов Максим Александрович</a:t>
            </a:r>
          </a:p>
          <a:p>
            <a:pPr algn="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FBF7B-B519-17F1-C3F9-936DA494A5BA}"/>
              </a:ext>
            </a:extLst>
          </p:cNvPr>
          <p:cNvSpPr txBox="1"/>
          <p:nvPr/>
        </p:nvSpPr>
        <p:spPr>
          <a:xfrm>
            <a:off x="3048000" y="296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ГБПОУ НСО «Новосибирский авиационный технический колледж имени Б.С. </a:t>
            </a:r>
            <a:r>
              <a:rPr lang="ru-RU" dirty="0" err="1"/>
              <a:t>Галущака</a:t>
            </a:r>
            <a:r>
              <a:rPr lang="ru-RU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59BA-7856-8727-ED8A-0230C313453F}"/>
              </a:ext>
            </a:extLst>
          </p:cNvPr>
          <p:cNvSpPr txBox="1"/>
          <p:nvPr/>
        </p:nvSpPr>
        <p:spPr>
          <a:xfrm>
            <a:off x="3048000" y="6377258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3383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DC76C-847B-6D9A-5BE1-EA0DC21C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96A3A-531C-7FBC-8773-63AF2831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 </a:t>
            </a:r>
          </a:p>
          <a:p>
            <a:pPr algn="l"/>
            <a:r>
              <a:rPr lang="ru-RU" i="0" dirty="0">
                <a:effectLst/>
              </a:rPr>
              <a:t>История развития ИИ</a:t>
            </a:r>
            <a:endParaRPr lang="ru-RU" dirty="0"/>
          </a:p>
          <a:p>
            <a:r>
              <a:rPr lang="ru-RU" i="0" dirty="0">
                <a:effectLst/>
              </a:rPr>
              <a:t>Современные технологии в ИИ</a:t>
            </a:r>
            <a:endParaRPr lang="ru-RU" dirty="0"/>
          </a:p>
          <a:p>
            <a:r>
              <a:rPr lang="ru-RU" i="0" dirty="0">
                <a:effectLst/>
              </a:rPr>
              <a:t>Применение ИИ в различных областях</a:t>
            </a:r>
            <a:endParaRPr lang="ru-RU" dirty="0"/>
          </a:p>
          <a:p>
            <a:pPr algn="l"/>
            <a:r>
              <a:rPr lang="ru-RU" i="0" dirty="0">
                <a:effectLst/>
              </a:rPr>
              <a:t>Этические вопросы и вызовы</a:t>
            </a:r>
            <a:endParaRPr lang="ru-RU" dirty="0"/>
          </a:p>
          <a:p>
            <a:r>
              <a:rPr lang="ru-RU" i="0" dirty="0">
                <a:effectLst/>
              </a:rPr>
              <a:t>Будущие перспективы ИИ</a:t>
            </a:r>
            <a:endParaRPr lang="ru-RU" dirty="0"/>
          </a:p>
          <a:p>
            <a:r>
              <a:rPr lang="ru-RU" i="0" dirty="0">
                <a:effectLst/>
              </a:rPr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67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9B1E1-73FE-3EDD-29EB-C601AF59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69F75-43DD-CCC0-8600-C6C405DD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effectLst/>
              </a:rPr>
              <a:t>Добрый день, уважаемые участники! Сегодня мы рассмотрим увлекательную тему искусственного интеллекта и его влияния на современный мир.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9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7656E-D4B7-F8F7-B00F-CA02422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</a:rPr>
              <a:t>История развития 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D9A96-2C70-06BE-B8CD-92A14876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Давайте начнем с краткого обзора истории развития искусственного интеллекта — от первых идей до современных технологий. Это позволит нам лучше понять, как мы пришли к тому, что имеем сегодня.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23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7656E-D4B7-F8F7-B00F-CA02422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</a:rPr>
              <a:t>Современные технологии в 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D9A96-2C70-06BE-B8CD-92A14876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931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Современные технологии включают в себя машинное обучение, нейронные сети, обработку естественного языка, компьютерное зрение и многое другое. Давайте рассмотрим, как эти инновации применяются в практике.</a:t>
            </a:r>
            <a:endParaRPr lang="ru-RU" dirty="0"/>
          </a:p>
        </p:txBody>
      </p:sp>
      <p:pic>
        <p:nvPicPr>
          <p:cNvPr id="1026" name="Picture 2" descr="Machine learning in industry | ATRIA Innovation">
            <a:extLst>
              <a:ext uri="{FF2B5EF4-FFF2-40B4-BE49-F238E27FC236}">
                <a16:creationId xmlns:a16="http://schemas.microsoft.com/office/drawing/2014/main" id="{028AE5A8-3843-0505-34DC-FC63AA6D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95" y="1627084"/>
            <a:ext cx="631649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5D146-9F77-CED7-0A18-26202E7A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</a:rPr>
              <a:t>Применение ИИ в различных областях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EA3AF-A449-2CC1-C05F-60806EE5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Искусственный интеллект успешно интегрирован в различные сферы, включая здравоохранение, финансы, транспорт, промышленность и образование. Давайте рассмотрим конкретные примеры его применения</a:t>
            </a:r>
            <a:endParaRPr lang="ru-RU" dirty="0"/>
          </a:p>
        </p:txBody>
      </p:sp>
      <p:pic>
        <p:nvPicPr>
          <p:cNvPr id="2050" name="Picture 2" descr="How Tesla Is Using Artificial Intelligence to Create The Autonomous Cars Of  The Future | Bernard Marr">
            <a:extLst>
              <a:ext uri="{FF2B5EF4-FFF2-40B4-BE49-F238E27FC236}">
                <a16:creationId xmlns:a16="http://schemas.microsoft.com/office/drawing/2014/main" id="{C1D7B554-6F04-C23D-4C6A-7A173B255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45" y="1825625"/>
            <a:ext cx="652374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8C6A4-DBED-7B1D-BFE9-D2127E6C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</a:rPr>
              <a:t>Этические вопросы и вызовы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352F9-BF1B-1858-9719-40521844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182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С ростом влияния ИИ возникают и этические вопросы. </a:t>
            </a:r>
          </a:p>
          <a:p>
            <a:r>
              <a:rPr lang="ru-RU" b="0" i="0" dirty="0">
                <a:effectLst/>
              </a:rPr>
              <a:t>Как обеспечить безопасность данных? </a:t>
            </a:r>
          </a:p>
          <a:p>
            <a:r>
              <a:rPr lang="ru-RU" b="0" i="0" dirty="0">
                <a:effectLst/>
              </a:rPr>
              <a:t>Как решить проблемы автоматизации рабочих мест? 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Давайте вместе обсудим эти вопросы.</a:t>
            </a:r>
            <a:endParaRPr lang="ru-RU" dirty="0"/>
          </a:p>
        </p:txBody>
      </p:sp>
      <p:pic>
        <p:nvPicPr>
          <p:cNvPr id="3074" name="Picture 2" descr="The Role of Artificial Intelligence in Cybersecurity">
            <a:extLst>
              <a:ext uri="{FF2B5EF4-FFF2-40B4-BE49-F238E27FC236}">
                <a16:creationId xmlns:a16="http://schemas.microsoft.com/office/drawing/2014/main" id="{F9865DE1-091C-D256-64F2-AE126F5B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74" y="2031137"/>
            <a:ext cx="5957600" cy="3977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21C81-D681-5693-49DF-AE285FCA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effectLst/>
              </a:rPr>
              <a:t>Будущие перспективы 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8BEE6-919B-5D40-88B9-13D98A8A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43764" cy="4351338"/>
          </a:xfrm>
        </p:spPr>
        <p:txBody>
          <a:bodyPr/>
          <a:lstStyle/>
          <a:p>
            <a:r>
              <a:rPr lang="ru-RU" b="0" i="0" dirty="0">
                <a:effectLst/>
              </a:rPr>
              <a:t>Какие перспективы ждут искусственный интеллект в будущем? </a:t>
            </a:r>
          </a:p>
          <a:p>
            <a:r>
              <a:rPr lang="ru-RU" b="0" i="0" dirty="0">
                <a:effectLst/>
              </a:rPr>
              <a:t>Какие вызовы мы можем ожидать, и какие пути решения существуют? 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Давайте взглянем в будущее и обсудим, как ИИ будет влиять на наш мир.</a:t>
            </a:r>
            <a:endParaRPr lang="ru-RU" dirty="0"/>
          </a:p>
        </p:txBody>
      </p:sp>
      <p:pic>
        <p:nvPicPr>
          <p:cNvPr id="4098" name="Picture 2" descr="What is the future of Artificial Intelligence?">
            <a:extLst>
              <a:ext uri="{FF2B5EF4-FFF2-40B4-BE49-F238E27FC236}">
                <a16:creationId xmlns:a16="http://schemas.microsoft.com/office/drawing/2014/main" id="{C9230043-7A34-0A06-7DCC-047E4F19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65" y="1825625"/>
            <a:ext cx="5962650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3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5F3C-2D8E-DE44-CD7D-ABFCFD3A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E486D-9141-409A-05F1-8BFAA8BD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</a:rPr>
              <a:t>Подводя итог, мы видим, что искусственный интеллект — это не просто технология, но и фактор, который изменяет облик нашего общества. Понимание его влияния и этических вопросов, с ним связанных, позволяет нам более осознанно внедрять эти технологии для блага человечества.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749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75</TotalTime>
  <Words>321</Words>
  <Application>Microsoft Office PowerPoint</Application>
  <PresentationFormat>Широкоэкранный</PresentationFormat>
  <Paragraphs>37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Тема Office</vt:lpstr>
      <vt:lpstr>Искусственный интеллект: современные тенденции и будущие перспективы</vt:lpstr>
      <vt:lpstr>Оглавление</vt:lpstr>
      <vt:lpstr>Введение</vt:lpstr>
      <vt:lpstr>История развития ИИ</vt:lpstr>
      <vt:lpstr>Современные технологии в ИИ</vt:lpstr>
      <vt:lpstr>Применение ИИ в различных областях</vt:lpstr>
      <vt:lpstr>Этические вопросы и вызовы</vt:lpstr>
      <vt:lpstr>Будущие перспективы ИИ</vt:lpstr>
      <vt:lpstr>Заключение</vt:lpstr>
      <vt:lpstr>Искусственный интеллект: современные тенденции и будущие 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интеллект: современные тенденции и будущие перспективы</dc:title>
  <dc:creator>JeKa P1chenka</dc:creator>
  <cp:lastModifiedBy>JeKa P1chenka</cp:lastModifiedBy>
  <cp:revision>1</cp:revision>
  <dcterms:created xsi:type="dcterms:W3CDTF">2023-11-10T09:32:59Z</dcterms:created>
  <dcterms:modified xsi:type="dcterms:W3CDTF">2023-11-10T10:48:46Z</dcterms:modified>
</cp:coreProperties>
</file>