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A09881-4B76-4C6E-BAF6-BA7BADE846C8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6D775C77-77CA-4305-87D1-326830A5C9DA}">
      <dgm:prSet phldrT="[Текст]" custT="1"/>
      <dgm:spPr>
        <a:ln>
          <a:solidFill>
            <a:schemeClr val="tx1">
              <a:lumMod val="75000"/>
              <a:lumOff val="25000"/>
            </a:schemeClr>
          </a:solidFill>
        </a:ln>
      </dgm:spPr>
      <dgm:t>
        <a:bodyPr/>
        <a:lstStyle/>
        <a:p>
          <a:r>
            <a:rPr lang="ru-RU" sz="2000" dirty="0">
              <a:latin typeface="Corbel" panose="020B0503020204020204" pitchFamily="34" charset="0"/>
            </a:rPr>
            <a:t>Менеджер</a:t>
          </a:r>
        </a:p>
      </dgm:t>
    </dgm:pt>
    <dgm:pt modelId="{DFC8B5EC-4DB5-419C-A187-C324464C8516}" type="parTrans" cxnId="{1A9BCE0D-9BD1-4362-94C9-541B18EF21F5}">
      <dgm:prSet/>
      <dgm:spPr/>
      <dgm:t>
        <a:bodyPr/>
        <a:lstStyle/>
        <a:p>
          <a:endParaRPr lang="ru-RU"/>
        </a:p>
      </dgm:t>
    </dgm:pt>
    <dgm:pt modelId="{AF4D7094-687B-4A70-8008-D2EA5BD88B97}" type="sibTrans" cxnId="{1A9BCE0D-9BD1-4362-94C9-541B18EF21F5}">
      <dgm:prSet/>
      <dgm:spPr/>
      <dgm:t>
        <a:bodyPr/>
        <a:lstStyle/>
        <a:p>
          <a:endParaRPr lang="ru-RU"/>
        </a:p>
      </dgm:t>
    </dgm:pt>
    <dgm:pt modelId="{1688FE56-2FBB-4B99-830E-29CD35BE665A}">
      <dgm:prSet phldrT="[Текст]"/>
      <dgm:spPr>
        <a:ln>
          <a:solidFill>
            <a:schemeClr val="tx1">
              <a:lumMod val="75000"/>
              <a:lumOff val="25000"/>
            </a:schemeClr>
          </a:solidFill>
        </a:ln>
      </dgm:spPr>
      <dgm:t>
        <a:bodyPr/>
        <a:lstStyle/>
        <a:p>
          <a:r>
            <a:rPr lang="ru-RU" dirty="0">
              <a:latin typeface="Corbel" panose="020B0503020204020204" pitchFamily="34" charset="0"/>
            </a:rPr>
            <a:t>Менеджер.</a:t>
          </a:r>
          <a:r>
            <a:rPr lang="en-US" dirty="0">
              <a:latin typeface="Corbel" panose="020B0503020204020204" pitchFamily="34" charset="0"/>
            </a:rPr>
            <a:t>&lt;</a:t>
          </a:r>
          <a:r>
            <a:rPr lang="ru-RU" dirty="0">
              <a:latin typeface="Corbel" panose="020B0503020204020204" pitchFamily="34" charset="0"/>
            </a:rPr>
            <a:t>Имя1</a:t>
          </a:r>
          <a:r>
            <a:rPr lang="en-US" dirty="0">
              <a:latin typeface="Corbel" panose="020B0503020204020204" pitchFamily="34" charset="0"/>
            </a:rPr>
            <a:t>&gt;</a:t>
          </a:r>
          <a:endParaRPr lang="ru-RU" dirty="0">
            <a:latin typeface="Corbel" panose="020B0503020204020204" pitchFamily="34" charset="0"/>
          </a:endParaRPr>
        </a:p>
      </dgm:t>
    </dgm:pt>
    <dgm:pt modelId="{99143D63-669A-45E7-A685-45D7FA8EB718}" type="parTrans" cxnId="{E57FDD0C-70A8-4115-B1AB-7CF92FB9EE06}">
      <dgm:prSet/>
      <dgm:spPr>
        <a:solidFill>
          <a:schemeClr val="tx1">
            <a:lumMod val="50000"/>
            <a:lumOff val="50000"/>
          </a:schemeClr>
        </a:solidFill>
        <a:ln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endParaRPr lang="ru-RU"/>
        </a:p>
      </dgm:t>
    </dgm:pt>
    <dgm:pt modelId="{B4B2C541-BADD-446F-835A-CD6299E45B69}" type="sibTrans" cxnId="{E57FDD0C-70A8-4115-B1AB-7CF92FB9EE06}">
      <dgm:prSet/>
      <dgm:spPr/>
      <dgm:t>
        <a:bodyPr/>
        <a:lstStyle/>
        <a:p>
          <a:endParaRPr lang="ru-RU"/>
        </a:p>
      </dgm:t>
    </dgm:pt>
    <dgm:pt modelId="{D5813BCC-3F5F-465B-B0ED-90F72CE6602F}">
      <dgm:prSet phldrT="[Текст]"/>
      <dgm:spPr>
        <a:ln>
          <a:solidFill>
            <a:schemeClr val="tx1">
              <a:lumMod val="75000"/>
              <a:lumOff val="25000"/>
            </a:schemeClr>
          </a:solidFill>
        </a:ln>
      </dgm:spPr>
      <dgm:t>
        <a:bodyPr/>
        <a:lstStyle/>
        <a:p>
          <a:r>
            <a:rPr lang="ru-RU" dirty="0">
              <a:latin typeface="Corbel" panose="020B0503020204020204" pitchFamily="34" charset="0"/>
            </a:rPr>
            <a:t>Менеджер.</a:t>
          </a:r>
          <a:r>
            <a:rPr lang="en-US" dirty="0">
              <a:latin typeface="Corbel" panose="020B0503020204020204" pitchFamily="34" charset="0"/>
            </a:rPr>
            <a:t>&lt;</a:t>
          </a:r>
          <a:r>
            <a:rPr lang="ru-RU" dirty="0">
              <a:latin typeface="Corbel" panose="020B0503020204020204" pitchFamily="34" charset="0"/>
            </a:rPr>
            <a:t>Имя2</a:t>
          </a:r>
          <a:r>
            <a:rPr lang="en-US" dirty="0">
              <a:latin typeface="Corbel" panose="020B0503020204020204" pitchFamily="34" charset="0"/>
            </a:rPr>
            <a:t>&gt;</a:t>
          </a:r>
          <a:endParaRPr lang="ru-RU" dirty="0">
            <a:latin typeface="Corbel" panose="020B0503020204020204" pitchFamily="34" charset="0"/>
          </a:endParaRPr>
        </a:p>
      </dgm:t>
    </dgm:pt>
    <dgm:pt modelId="{489A26D8-E962-4509-99AF-D5B61549BBFF}" type="parTrans" cxnId="{DBFBA311-1B0F-43C6-8118-6F4CCC64D6E0}">
      <dgm:prSet/>
      <dgm:spPr/>
      <dgm:t>
        <a:bodyPr/>
        <a:lstStyle/>
        <a:p>
          <a:endParaRPr lang="ru-RU"/>
        </a:p>
      </dgm:t>
    </dgm:pt>
    <dgm:pt modelId="{F2A672C3-E79A-4E50-9BC2-27AB04958904}" type="sibTrans" cxnId="{DBFBA311-1B0F-43C6-8118-6F4CCC64D6E0}">
      <dgm:prSet/>
      <dgm:spPr/>
      <dgm:t>
        <a:bodyPr/>
        <a:lstStyle/>
        <a:p>
          <a:endParaRPr lang="ru-RU"/>
        </a:p>
      </dgm:t>
    </dgm:pt>
    <dgm:pt modelId="{24869CE9-E1D6-441A-AF95-D81D114C6028}">
      <dgm:prSet phldrT="[Текст]"/>
      <dgm:spPr>
        <a:ln>
          <a:solidFill>
            <a:schemeClr val="tx1">
              <a:lumMod val="75000"/>
              <a:lumOff val="25000"/>
            </a:schemeClr>
          </a:solidFill>
        </a:ln>
      </dgm:spPr>
      <dgm:t>
        <a:bodyPr/>
        <a:lstStyle/>
        <a:p>
          <a:r>
            <a:rPr lang="ru-RU" dirty="0"/>
            <a:t>Объект1.</a:t>
          </a:r>
          <a:r>
            <a:rPr lang="en-US" dirty="0"/>
            <a:t>&lt;</a:t>
          </a:r>
          <a:r>
            <a:rPr lang="ru-RU" dirty="0"/>
            <a:t>Имя2</a:t>
          </a:r>
          <a:r>
            <a:rPr lang="en-US" dirty="0"/>
            <a:t>&gt;</a:t>
          </a:r>
          <a:endParaRPr lang="ru-RU" dirty="0"/>
        </a:p>
      </dgm:t>
    </dgm:pt>
    <dgm:pt modelId="{9324998C-1BF0-44E2-B2BE-F0EED160FA01}" type="parTrans" cxnId="{53EAE542-7155-425C-B688-6A5422BE388E}">
      <dgm:prSet/>
      <dgm:spPr>
        <a:ln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endParaRPr lang="ru-RU"/>
        </a:p>
      </dgm:t>
    </dgm:pt>
    <dgm:pt modelId="{FE0FD22E-41AA-4494-8205-F7E82B4F68DE}" type="sibTrans" cxnId="{53EAE542-7155-425C-B688-6A5422BE388E}">
      <dgm:prSet/>
      <dgm:spPr/>
      <dgm:t>
        <a:bodyPr/>
        <a:lstStyle/>
        <a:p>
          <a:endParaRPr lang="ru-RU"/>
        </a:p>
      </dgm:t>
    </dgm:pt>
    <dgm:pt modelId="{D824AF6B-526A-45BE-931C-5C4A2FDC384F}">
      <dgm:prSet phldrT="[Текст]"/>
      <dgm:spPr>
        <a:ln>
          <a:solidFill>
            <a:schemeClr val="tx1">
              <a:lumMod val="75000"/>
              <a:lumOff val="25000"/>
            </a:schemeClr>
          </a:solidFill>
        </a:ln>
      </dgm:spPr>
      <dgm:t>
        <a:bodyPr/>
        <a:lstStyle/>
        <a:p>
          <a:r>
            <a:rPr lang="ru-RU" dirty="0">
              <a:latin typeface="Corbel" panose="020B0503020204020204" pitchFamily="34" charset="0"/>
            </a:rPr>
            <a:t>Менеджер.</a:t>
          </a:r>
          <a:r>
            <a:rPr lang="en-US" dirty="0">
              <a:latin typeface="Corbel" panose="020B0503020204020204" pitchFamily="34" charset="0"/>
            </a:rPr>
            <a:t>&lt;</a:t>
          </a:r>
          <a:r>
            <a:rPr lang="ru-RU" dirty="0">
              <a:latin typeface="Corbel" panose="020B0503020204020204" pitchFamily="34" charset="0"/>
            </a:rPr>
            <a:t>Имя3</a:t>
          </a:r>
          <a:r>
            <a:rPr lang="en-US" dirty="0">
              <a:latin typeface="Corbel" panose="020B0503020204020204" pitchFamily="34" charset="0"/>
            </a:rPr>
            <a:t>&gt;</a:t>
          </a:r>
          <a:endParaRPr lang="ru-RU" dirty="0">
            <a:latin typeface="Corbel" panose="020B0503020204020204" pitchFamily="34" charset="0"/>
          </a:endParaRPr>
        </a:p>
      </dgm:t>
    </dgm:pt>
    <dgm:pt modelId="{0503704A-F3ED-4BC9-B313-D944D4AAD8A1}" type="parTrans" cxnId="{FED83439-A7CC-4ADB-B173-952128BBB9CE}">
      <dgm:prSet/>
      <dgm:spPr>
        <a:ln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endParaRPr lang="ru-RU"/>
        </a:p>
      </dgm:t>
    </dgm:pt>
    <dgm:pt modelId="{0E164A27-D1D8-45E3-85B7-22DBF90A1CDF}" type="sibTrans" cxnId="{FED83439-A7CC-4ADB-B173-952128BBB9CE}">
      <dgm:prSet/>
      <dgm:spPr/>
      <dgm:t>
        <a:bodyPr/>
        <a:lstStyle/>
        <a:p>
          <a:endParaRPr lang="ru-RU"/>
        </a:p>
      </dgm:t>
    </dgm:pt>
    <dgm:pt modelId="{B73CE446-D26B-4C2F-852D-1FFEDA3C1470}">
      <dgm:prSet phldrT="[Текст]"/>
      <dgm:spPr>
        <a:ln>
          <a:solidFill>
            <a:schemeClr val="tx1">
              <a:lumMod val="75000"/>
              <a:lumOff val="25000"/>
            </a:schemeClr>
          </a:solidFill>
        </a:ln>
      </dgm:spPr>
      <dgm:t>
        <a:bodyPr/>
        <a:lstStyle/>
        <a:p>
          <a:r>
            <a:rPr lang="ru-RU" dirty="0"/>
            <a:t>Объект2.</a:t>
          </a:r>
          <a:r>
            <a:rPr lang="en-US" dirty="0"/>
            <a:t>&lt;</a:t>
          </a:r>
          <a:r>
            <a:rPr lang="ru-RU" dirty="0"/>
            <a:t>Имя2</a:t>
          </a:r>
          <a:r>
            <a:rPr lang="en-US" dirty="0"/>
            <a:t>&gt;</a:t>
          </a:r>
          <a:endParaRPr lang="ru-RU" dirty="0"/>
        </a:p>
      </dgm:t>
    </dgm:pt>
    <dgm:pt modelId="{D9B5428C-DFE4-44FB-9AE3-CF89749A4867}" type="parTrans" cxnId="{C212F475-05DA-409A-AF60-7B54FE42599A}">
      <dgm:prSet/>
      <dgm:spPr/>
      <dgm:t>
        <a:bodyPr/>
        <a:lstStyle/>
        <a:p>
          <a:endParaRPr lang="ru-RU"/>
        </a:p>
      </dgm:t>
    </dgm:pt>
    <dgm:pt modelId="{03E282E8-5236-422F-A9EA-C684B7D0B7AC}" type="sibTrans" cxnId="{C212F475-05DA-409A-AF60-7B54FE42599A}">
      <dgm:prSet/>
      <dgm:spPr/>
      <dgm:t>
        <a:bodyPr/>
        <a:lstStyle/>
        <a:p>
          <a:endParaRPr lang="ru-RU"/>
        </a:p>
      </dgm:t>
    </dgm:pt>
    <dgm:pt modelId="{BD89358A-F1BD-4D6D-92D3-CE8F7DA94583}">
      <dgm:prSet phldrT="[Текст]"/>
      <dgm:spPr>
        <a:ln>
          <a:solidFill>
            <a:schemeClr val="tx1">
              <a:lumMod val="75000"/>
              <a:lumOff val="25000"/>
            </a:schemeClr>
          </a:solidFill>
        </a:ln>
      </dgm:spPr>
      <dgm:t>
        <a:bodyPr/>
        <a:lstStyle/>
        <a:p>
          <a:r>
            <a:rPr lang="ru-RU" dirty="0"/>
            <a:t>Объект3.</a:t>
          </a:r>
          <a:r>
            <a:rPr lang="en-US" dirty="0"/>
            <a:t>&lt;</a:t>
          </a:r>
          <a:r>
            <a:rPr lang="ru-RU" dirty="0"/>
            <a:t>Имя2</a:t>
          </a:r>
          <a:r>
            <a:rPr lang="en-US" dirty="0"/>
            <a:t>&gt;</a:t>
          </a:r>
          <a:endParaRPr lang="ru-RU" dirty="0"/>
        </a:p>
      </dgm:t>
    </dgm:pt>
    <dgm:pt modelId="{2771050C-4DA6-40D6-B595-E36B28C42760}" type="parTrans" cxnId="{D765138B-2583-477E-8286-43795A019EED}">
      <dgm:prSet/>
      <dgm:spPr>
        <a:ln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endParaRPr lang="ru-RU"/>
        </a:p>
      </dgm:t>
    </dgm:pt>
    <dgm:pt modelId="{437C671A-0B4F-4A90-AE2D-417057F343E1}" type="sibTrans" cxnId="{D765138B-2583-477E-8286-43795A019EED}">
      <dgm:prSet/>
      <dgm:spPr/>
      <dgm:t>
        <a:bodyPr/>
        <a:lstStyle/>
        <a:p>
          <a:endParaRPr lang="ru-RU"/>
        </a:p>
      </dgm:t>
    </dgm:pt>
    <dgm:pt modelId="{5F53F1CE-6CF5-499D-B304-CBB6BDECAB0B}">
      <dgm:prSet phldrT="[Текст]"/>
      <dgm:spPr>
        <a:ln>
          <a:solidFill>
            <a:schemeClr val="tx1">
              <a:lumMod val="75000"/>
              <a:lumOff val="25000"/>
            </a:schemeClr>
          </a:solidFill>
        </a:ln>
      </dgm:spPr>
      <dgm:t>
        <a:bodyPr/>
        <a:lstStyle/>
        <a:p>
          <a:r>
            <a:rPr lang="ru-RU" dirty="0"/>
            <a:t>Ссылка1.</a:t>
          </a:r>
          <a:r>
            <a:rPr lang="en-US" dirty="0"/>
            <a:t>&lt;</a:t>
          </a:r>
          <a:r>
            <a:rPr lang="ru-RU" dirty="0"/>
            <a:t>Имя2</a:t>
          </a:r>
          <a:r>
            <a:rPr lang="en-US" dirty="0"/>
            <a:t>&gt;</a:t>
          </a:r>
          <a:endParaRPr lang="ru-RU" dirty="0"/>
        </a:p>
      </dgm:t>
    </dgm:pt>
    <dgm:pt modelId="{2A3A3C56-B901-4B46-B819-DBC04370CC3C}" type="parTrans" cxnId="{A08E9F11-BC9A-44A3-BD06-E3B2FF67EC8A}">
      <dgm:prSet/>
      <dgm:spPr>
        <a:ln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endParaRPr lang="ru-RU"/>
        </a:p>
      </dgm:t>
    </dgm:pt>
    <dgm:pt modelId="{9426D81B-D03C-4B5E-8A22-11966FE4D2E8}" type="sibTrans" cxnId="{A08E9F11-BC9A-44A3-BD06-E3B2FF67EC8A}">
      <dgm:prSet/>
      <dgm:spPr/>
      <dgm:t>
        <a:bodyPr/>
        <a:lstStyle/>
        <a:p>
          <a:endParaRPr lang="ru-RU"/>
        </a:p>
      </dgm:t>
    </dgm:pt>
    <dgm:pt modelId="{0BD735E9-7AA6-4B82-95E2-1F0DEACF6E3B}">
      <dgm:prSet phldrT="[Текст]"/>
      <dgm:spPr>
        <a:ln>
          <a:solidFill>
            <a:schemeClr val="tx1">
              <a:lumMod val="75000"/>
              <a:lumOff val="25000"/>
            </a:schemeClr>
          </a:solidFill>
        </a:ln>
      </dgm:spPr>
      <dgm:t>
        <a:bodyPr/>
        <a:lstStyle/>
        <a:p>
          <a:r>
            <a:rPr lang="ru-RU" dirty="0"/>
            <a:t>Ссылка2.</a:t>
          </a:r>
          <a:r>
            <a:rPr lang="en-US" dirty="0"/>
            <a:t>&lt;</a:t>
          </a:r>
          <a:r>
            <a:rPr lang="ru-RU" dirty="0"/>
            <a:t>Имя2</a:t>
          </a:r>
          <a:r>
            <a:rPr lang="en-US" dirty="0"/>
            <a:t>&gt;</a:t>
          </a:r>
          <a:endParaRPr lang="ru-RU" dirty="0"/>
        </a:p>
      </dgm:t>
    </dgm:pt>
    <dgm:pt modelId="{CB6D35C7-3D50-4CB8-A18F-AB30FC2DC037}" type="parTrans" cxnId="{0BECE2EA-F14B-420A-B4C0-AC2BC36EE37C}">
      <dgm:prSet/>
      <dgm:spPr>
        <a:ln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endParaRPr lang="ru-RU"/>
        </a:p>
      </dgm:t>
    </dgm:pt>
    <dgm:pt modelId="{9CBE4EED-1BFF-47DD-AC6A-A694C4CA6E4F}" type="sibTrans" cxnId="{0BECE2EA-F14B-420A-B4C0-AC2BC36EE37C}">
      <dgm:prSet/>
      <dgm:spPr/>
      <dgm:t>
        <a:bodyPr/>
        <a:lstStyle/>
        <a:p>
          <a:endParaRPr lang="ru-RU"/>
        </a:p>
      </dgm:t>
    </dgm:pt>
    <dgm:pt modelId="{5BF80C3C-6A34-4C87-99A9-A4335F2A8293}">
      <dgm:prSet phldrT="[Текст]"/>
      <dgm:spPr>
        <a:ln>
          <a:solidFill>
            <a:schemeClr val="tx1">
              <a:lumMod val="75000"/>
              <a:lumOff val="25000"/>
            </a:schemeClr>
          </a:solidFill>
        </a:ln>
      </dgm:spPr>
      <dgm:t>
        <a:bodyPr/>
        <a:lstStyle/>
        <a:p>
          <a:r>
            <a:rPr lang="ru-RU" dirty="0"/>
            <a:t>Ссылка3.</a:t>
          </a:r>
          <a:r>
            <a:rPr lang="en-US" dirty="0"/>
            <a:t>&lt;</a:t>
          </a:r>
          <a:r>
            <a:rPr lang="ru-RU" dirty="0"/>
            <a:t>Имя2</a:t>
          </a:r>
          <a:r>
            <a:rPr lang="en-US" dirty="0"/>
            <a:t>&gt;</a:t>
          </a:r>
          <a:endParaRPr lang="ru-RU" dirty="0"/>
        </a:p>
      </dgm:t>
    </dgm:pt>
    <dgm:pt modelId="{FCFAB07E-DE95-417F-813C-7CBEDC1CA695}" type="parTrans" cxnId="{4FBEC734-245C-48FD-A12C-99EFDE9347DB}">
      <dgm:prSet/>
      <dgm:spPr>
        <a:ln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endParaRPr lang="ru-RU"/>
        </a:p>
      </dgm:t>
    </dgm:pt>
    <dgm:pt modelId="{5A668400-0728-4577-AEB3-B0F6060D3329}" type="sibTrans" cxnId="{4FBEC734-245C-48FD-A12C-99EFDE9347DB}">
      <dgm:prSet/>
      <dgm:spPr/>
      <dgm:t>
        <a:bodyPr/>
        <a:lstStyle/>
        <a:p>
          <a:endParaRPr lang="ru-RU"/>
        </a:p>
      </dgm:t>
    </dgm:pt>
    <dgm:pt modelId="{BFEF47B4-4841-467A-A53C-C96B66EFB996}" type="pres">
      <dgm:prSet presAssocID="{0BA09881-4B76-4C6E-BAF6-BA7BADE846C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7BE0179-D4A0-4D39-9587-75AA6F6DBEA2}" type="pres">
      <dgm:prSet presAssocID="{6D775C77-77CA-4305-87D1-326830A5C9DA}" presName="hierRoot1" presStyleCnt="0"/>
      <dgm:spPr/>
    </dgm:pt>
    <dgm:pt modelId="{01E0B8EC-7F02-4868-A3F6-FD991FCFCA32}" type="pres">
      <dgm:prSet presAssocID="{6D775C77-77CA-4305-87D1-326830A5C9DA}" presName="composite" presStyleCnt="0"/>
      <dgm:spPr/>
    </dgm:pt>
    <dgm:pt modelId="{37EC268B-1AEF-468C-9169-939010B2A864}" type="pres">
      <dgm:prSet presAssocID="{6D775C77-77CA-4305-87D1-326830A5C9DA}" presName="background" presStyleLbl="node0" presStyleIdx="0" presStyleCnt="1"/>
      <dgm:spPr>
        <a:solidFill>
          <a:schemeClr val="tx1">
            <a:lumMod val="50000"/>
            <a:lumOff val="50000"/>
          </a:schemeClr>
        </a:solidFill>
      </dgm:spPr>
    </dgm:pt>
    <dgm:pt modelId="{7AA0EE36-D1A1-4C2B-AFC2-1BD97F3CB530}" type="pres">
      <dgm:prSet presAssocID="{6D775C77-77CA-4305-87D1-326830A5C9DA}" presName="text" presStyleLbl="fgAcc0" presStyleIdx="0" presStyleCnt="1">
        <dgm:presLayoutVars>
          <dgm:chPref val="3"/>
        </dgm:presLayoutVars>
      </dgm:prSet>
      <dgm:spPr/>
    </dgm:pt>
    <dgm:pt modelId="{C697A52F-2EC9-4AE4-AB65-AE9A2A816F60}" type="pres">
      <dgm:prSet presAssocID="{6D775C77-77CA-4305-87D1-326830A5C9DA}" presName="hierChild2" presStyleCnt="0"/>
      <dgm:spPr/>
    </dgm:pt>
    <dgm:pt modelId="{E1C8B948-1884-42F1-940B-A4D07011A6F4}" type="pres">
      <dgm:prSet presAssocID="{99143D63-669A-45E7-A685-45D7FA8EB718}" presName="Name10" presStyleLbl="parChTrans1D2" presStyleIdx="0" presStyleCnt="3"/>
      <dgm:spPr/>
    </dgm:pt>
    <dgm:pt modelId="{EACE1CE2-0166-4CC6-B7E2-2A2C40AFDE52}" type="pres">
      <dgm:prSet presAssocID="{1688FE56-2FBB-4B99-830E-29CD35BE665A}" presName="hierRoot2" presStyleCnt="0"/>
      <dgm:spPr/>
    </dgm:pt>
    <dgm:pt modelId="{13B23329-E157-4FE0-97A5-A2F98B7CD1C7}" type="pres">
      <dgm:prSet presAssocID="{1688FE56-2FBB-4B99-830E-29CD35BE665A}" presName="composite2" presStyleCnt="0"/>
      <dgm:spPr/>
    </dgm:pt>
    <dgm:pt modelId="{CE7ACC4F-66F9-46D9-A113-F24A1EE09E97}" type="pres">
      <dgm:prSet presAssocID="{1688FE56-2FBB-4B99-830E-29CD35BE665A}" presName="background2" presStyleLbl="node2" presStyleIdx="0" presStyleCnt="3"/>
      <dgm:spPr>
        <a:solidFill>
          <a:schemeClr val="tx1">
            <a:lumMod val="50000"/>
            <a:lumOff val="50000"/>
          </a:schemeClr>
        </a:solidFill>
      </dgm:spPr>
    </dgm:pt>
    <dgm:pt modelId="{3BFBB1F4-B25E-435A-B532-30DAD7554699}" type="pres">
      <dgm:prSet presAssocID="{1688FE56-2FBB-4B99-830E-29CD35BE665A}" presName="text2" presStyleLbl="fgAcc2" presStyleIdx="0" presStyleCnt="3">
        <dgm:presLayoutVars>
          <dgm:chPref val="3"/>
        </dgm:presLayoutVars>
      </dgm:prSet>
      <dgm:spPr/>
    </dgm:pt>
    <dgm:pt modelId="{AA35B578-7908-4936-93C3-CD049060EE67}" type="pres">
      <dgm:prSet presAssocID="{1688FE56-2FBB-4B99-830E-29CD35BE665A}" presName="hierChild3" presStyleCnt="0"/>
      <dgm:spPr/>
    </dgm:pt>
    <dgm:pt modelId="{9E012A66-5CC7-44DD-BF2F-13E58AD7D197}" type="pres">
      <dgm:prSet presAssocID="{489A26D8-E962-4509-99AF-D5B61549BBFF}" presName="Name10" presStyleLbl="parChTrans1D2" presStyleIdx="1" presStyleCnt="3"/>
      <dgm:spPr/>
    </dgm:pt>
    <dgm:pt modelId="{5BB2FBE5-DFD4-4013-808F-CE039BA5E6F2}" type="pres">
      <dgm:prSet presAssocID="{D5813BCC-3F5F-465B-B0ED-90F72CE6602F}" presName="hierRoot2" presStyleCnt="0"/>
      <dgm:spPr/>
    </dgm:pt>
    <dgm:pt modelId="{9CD89CA2-A9B2-4992-849B-95B39E1A804B}" type="pres">
      <dgm:prSet presAssocID="{D5813BCC-3F5F-465B-B0ED-90F72CE6602F}" presName="composite2" presStyleCnt="0"/>
      <dgm:spPr/>
    </dgm:pt>
    <dgm:pt modelId="{58B04C52-6FAB-4CEE-BB4D-FD9B299213F9}" type="pres">
      <dgm:prSet presAssocID="{D5813BCC-3F5F-465B-B0ED-90F72CE6602F}" presName="background2" presStyleLbl="node2" presStyleIdx="1" presStyleCnt="3"/>
      <dgm:spPr>
        <a:solidFill>
          <a:schemeClr val="tx1">
            <a:lumMod val="50000"/>
            <a:lumOff val="50000"/>
          </a:schemeClr>
        </a:solidFill>
      </dgm:spPr>
    </dgm:pt>
    <dgm:pt modelId="{5DD5CED4-7E31-4FEE-BCBD-D314A59FBED6}" type="pres">
      <dgm:prSet presAssocID="{D5813BCC-3F5F-465B-B0ED-90F72CE6602F}" presName="text2" presStyleLbl="fgAcc2" presStyleIdx="1" presStyleCnt="3">
        <dgm:presLayoutVars>
          <dgm:chPref val="3"/>
        </dgm:presLayoutVars>
      </dgm:prSet>
      <dgm:spPr/>
    </dgm:pt>
    <dgm:pt modelId="{F2831E88-A582-4968-98A6-895D3A3E261F}" type="pres">
      <dgm:prSet presAssocID="{D5813BCC-3F5F-465B-B0ED-90F72CE6602F}" presName="hierChild3" presStyleCnt="0"/>
      <dgm:spPr/>
    </dgm:pt>
    <dgm:pt modelId="{9FE3CF12-7048-4A0A-A3A4-A42D86A2085D}" type="pres">
      <dgm:prSet presAssocID="{9324998C-1BF0-44E2-B2BE-F0EED160FA01}" presName="Name17" presStyleLbl="parChTrans1D3" presStyleIdx="0" presStyleCnt="3"/>
      <dgm:spPr/>
    </dgm:pt>
    <dgm:pt modelId="{5F42693F-4EBB-40B1-A683-836CF375AFCB}" type="pres">
      <dgm:prSet presAssocID="{24869CE9-E1D6-441A-AF95-D81D114C6028}" presName="hierRoot3" presStyleCnt="0"/>
      <dgm:spPr/>
    </dgm:pt>
    <dgm:pt modelId="{AE4BE9B4-FC1D-4013-A538-8535D78A9045}" type="pres">
      <dgm:prSet presAssocID="{24869CE9-E1D6-441A-AF95-D81D114C6028}" presName="composite3" presStyleCnt="0"/>
      <dgm:spPr/>
    </dgm:pt>
    <dgm:pt modelId="{41183EF8-BC6E-451C-AC96-74998E8D4818}" type="pres">
      <dgm:prSet presAssocID="{24869CE9-E1D6-441A-AF95-D81D114C6028}" presName="background3" presStyleLbl="node3" presStyleIdx="0" presStyleCnt="3"/>
      <dgm:spPr>
        <a:solidFill>
          <a:schemeClr val="tx1">
            <a:lumMod val="50000"/>
            <a:lumOff val="50000"/>
          </a:schemeClr>
        </a:solidFill>
      </dgm:spPr>
    </dgm:pt>
    <dgm:pt modelId="{31B0B6EC-D364-4E6F-9F7C-25FAE0BB03D4}" type="pres">
      <dgm:prSet presAssocID="{24869CE9-E1D6-441A-AF95-D81D114C6028}" presName="text3" presStyleLbl="fgAcc3" presStyleIdx="0" presStyleCnt="3">
        <dgm:presLayoutVars>
          <dgm:chPref val="3"/>
        </dgm:presLayoutVars>
      </dgm:prSet>
      <dgm:spPr/>
    </dgm:pt>
    <dgm:pt modelId="{7A5C0DD1-F654-40B1-9232-447362BF3832}" type="pres">
      <dgm:prSet presAssocID="{24869CE9-E1D6-441A-AF95-D81D114C6028}" presName="hierChild4" presStyleCnt="0"/>
      <dgm:spPr/>
    </dgm:pt>
    <dgm:pt modelId="{1EDBACB9-3166-482A-82CC-AE73B7271F79}" type="pres">
      <dgm:prSet presAssocID="{2A3A3C56-B901-4B46-B819-DBC04370CC3C}" presName="Name23" presStyleLbl="parChTrans1D4" presStyleIdx="0" presStyleCnt="3"/>
      <dgm:spPr/>
    </dgm:pt>
    <dgm:pt modelId="{F0BC52D9-9585-43E9-A5C7-5FEA8A6DBFAB}" type="pres">
      <dgm:prSet presAssocID="{5F53F1CE-6CF5-499D-B304-CBB6BDECAB0B}" presName="hierRoot4" presStyleCnt="0"/>
      <dgm:spPr/>
    </dgm:pt>
    <dgm:pt modelId="{E944E624-E47C-4ACF-8EEE-3F296D2FD680}" type="pres">
      <dgm:prSet presAssocID="{5F53F1CE-6CF5-499D-B304-CBB6BDECAB0B}" presName="composite4" presStyleCnt="0"/>
      <dgm:spPr/>
    </dgm:pt>
    <dgm:pt modelId="{D1849EA3-04E7-458A-A446-D5B2B1F21595}" type="pres">
      <dgm:prSet presAssocID="{5F53F1CE-6CF5-499D-B304-CBB6BDECAB0B}" presName="background4" presStyleLbl="node4" presStyleIdx="0" presStyleCnt="3"/>
      <dgm:spPr>
        <a:solidFill>
          <a:schemeClr val="tx1">
            <a:lumMod val="50000"/>
            <a:lumOff val="50000"/>
          </a:schemeClr>
        </a:solidFill>
      </dgm:spPr>
    </dgm:pt>
    <dgm:pt modelId="{B0D01406-A7B7-4470-9019-F1242234D16D}" type="pres">
      <dgm:prSet presAssocID="{5F53F1CE-6CF5-499D-B304-CBB6BDECAB0B}" presName="text4" presStyleLbl="fgAcc4" presStyleIdx="0" presStyleCnt="3">
        <dgm:presLayoutVars>
          <dgm:chPref val="3"/>
        </dgm:presLayoutVars>
      </dgm:prSet>
      <dgm:spPr/>
    </dgm:pt>
    <dgm:pt modelId="{781CCB6F-44C5-4B12-A2F9-8574CC6FC2EA}" type="pres">
      <dgm:prSet presAssocID="{5F53F1CE-6CF5-499D-B304-CBB6BDECAB0B}" presName="hierChild5" presStyleCnt="0"/>
      <dgm:spPr/>
    </dgm:pt>
    <dgm:pt modelId="{ED2617F1-2666-4431-939E-103CD2B42C72}" type="pres">
      <dgm:prSet presAssocID="{D9B5428C-DFE4-44FB-9AE3-CF89749A4867}" presName="Name17" presStyleLbl="parChTrans1D3" presStyleIdx="1" presStyleCnt="3"/>
      <dgm:spPr/>
    </dgm:pt>
    <dgm:pt modelId="{007BDD7F-5DAA-4157-B0CF-9DD8975BAC94}" type="pres">
      <dgm:prSet presAssocID="{B73CE446-D26B-4C2F-852D-1FFEDA3C1470}" presName="hierRoot3" presStyleCnt="0"/>
      <dgm:spPr/>
    </dgm:pt>
    <dgm:pt modelId="{2CBF05D6-0FB0-4AA3-80A1-34D1BCB2EC1C}" type="pres">
      <dgm:prSet presAssocID="{B73CE446-D26B-4C2F-852D-1FFEDA3C1470}" presName="composite3" presStyleCnt="0"/>
      <dgm:spPr/>
    </dgm:pt>
    <dgm:pt modelId="{657E7799-2CA4-4240-9DC7-54C4C948E392}" type="pres">
      <dgm:prSet presAssocID="{B73CE446-D26B-4C2F-852D-1FFEDA3C1470}" presName="background3" presStyleLbl="node3" presStyleIdx="1" presStyleCnt="3"/>
      <dgm:spPr>
        <a:solidFill>
          <a:schemeClr val="tx1">
            <a:lumMod val="50000"/>
            <a:lumOff val="50000"/>
          </a:schemeClr>
        </a:solidFill>
      </dgm:spPr>
    </dgm:pt>
    <dgm:pt modelId="{5397A324-C321-46D1-98B3-62805BACAB70}" type="pres">
      <dgm:prSet presAssocID="{B73CE446-D26B-4C2F-852D-1FFEDA3C1470}" presName="text3" presStyleLbl="fgAcc3" presStyleIdx="1" presStyleCnt="3">
        <dgm:presLayoutVars>
          <dgm:chPref val="3"/>
        </dgm:presLayoutVars>
      </dgm:prSet>
      <dgm:spPr/>
    </dgm:pt>
    <dgm:pt modelId="{C268F26E-E5A0-41EF-B1D8-3AEB37601C1A}" type="pres">
      <dgm:prSet presAssocID="{B73CE446-D26B-4C2F-852D-1FFEDA3C1470}" presName="hierChild4" presStyleCnt="0"/>
      <dgm:spPr/>
    </dgm:pt>
    <dgm:pt modelId="{B99AB739-39FC-45BD-8C42-C39FD1B2B0AF}" type="pres">
      <dgm:prSet presAssocID="{CB6D35C7-3D50-4CB8-A18F-AB30FC2DC037}" presName="Name23" presStyleLbl="parChTrans1D4" presStyleIdx="1" presStyleCnt="3"/>
      <dgm:spPr/>
    </dgm:pt>
    <dgm:pt modelId="{D091E483-69BC-441A-B0BE-373501B257D7}" type="pres">
      <dgm:prSet presAssocID="{0BD735E9-7AA6-4B82-95E2-1F0DEACF6E3B}" presName="hierRoot4" presStyleCnt="0"/>
      <dgm:spPr/>
    </dgm:pt>
    <dgm:pt modelId="{CCA5575B-2C1C-45BC-8931-28729062C3A3}" type="pres">
      <dgm:prSet presAssocID="{0BD735E9-7AA6-4B82-95E2-1F0DEACF6E3B}" presName="composite4" presStyleCnt="0"/>
      <dgm:spPr/>
    </dgm:pt>
    <dgm:pt modelId="{FE16DE09-D152-4CE2-BF64-E2872C1CC40E}" type="pres">
      <dgm:prSet presAssocID="{0BD735E9-7AA6-4B82-95E2-1F0DEACF6E3B}" presName="background4" presStyleLbl="node4" presStyleIdx="1" presStyleCnt="3"/>
      <dgm:spPr>
        <a:solidFill>
          <a:schemeClr val="tx1">
            <a:lumMod val="50000"/>
            <a:lumOff val="50000"/>
          </a:schemeClr>
        </a:solidFill>
      </dgm:spPr>
    </dgm:pt>
    <dgm:pt modelId="{C72DA23A-3618-4BCE-AE9E-22193147F2FE}" type="pres">
      <dgm:prSet presAssocID="{0BD735E9-7AA6-4B82-95E2-1F0DEACF6E3B}" presName="text4" presStyleLbl="fgAcc4" presStyleIdx="1" presStyleCnt="3">
        <dgm:presLayoutVars>
          <dgm:chPref val="3"/>
        </dgm:presLayoutVars>
      </dgm:prSet>
      <dgm:spPr/>
    </dgm:pt>
    <dgm:pt modelId="{FEEC3DF6-707E-43E9-B590-D82CC2B5A5AD}" type="pres">
      <dgm:prSet presAssocID="{0BD735E9-7AA6-4B82-95E2-1F0DEACF6E3B}" presName="hierChild5" presStyleCnt="0"/>
      <dgm:spPr/>
    </dgm:pt>
    <dgm:pt modelId="{0DA1568A-CA76-48C5-AD4C-E7BAC0B579F6}" type="pres">
      <dgm:prSet presAssocID="{2771050C-4DA6-40D6-B595-E36B28C42760}" presName="Name17" presStyleLbl="parChTrans1D3" presStyleIdx="2" presStyleCnt="3"/>
      <dgm:spPr/>
    </dgm:pt>
    <dgm:pt modelId="{6C8B3B80-2181-427F-AD42-044920F5CC39}" type="pres">
      <dgm:prSet presAssocID="{BD89358A-F1BD-4D6D-92D3-CE8F7DA94583}" presName="hierRoot3" presStyleCnt="0"/>
      <dgm:spPr/>
    </dgm:pt>
    <dgm:pt modelId="{2E14FB21-7AA6-4EC0-9BF5-DA3D0E72F566}" type="pres">
      <dgm:prSet presAssocID="{BD89358A-F1BD-4D6D-92D3-CE8F7DA94583}" presName="composite3" presStyleCnt="0"/>
      <dgm:spPr/>
    </dgm:pt>
    <dgm:pt modelId="{E3844CE9-B63E-4887-879A-25D1336EDF9F}" type="pres">
      <dgm:prSet presAssocID="{BD89358A-F1BD-4D6D-92D3-CE8F7DA94583}" presName="background3" presStyleLbl="node3" presStyleIdx="2" presStyleCnt="3"/>
      <dgm:spPr>
        <a:solidFill>
          <a:schemeClr val="tx1">
            <a:lumMod val="50000"/>
            <a:lumOff val="50000"/>
          </a:schemeClr>
        </a:solidFill>
      </dgm:spPr>
    </dgm:pt>
    <dgm:pt modelId="{DA8EC077-16BF-43D6-98AE-E32E1689474A}" type="pres">
      <dgm:prSet presAssocID="{BD89358A-F1BD-4D6D-92D3-CE8F7DA94583}" presName="text3" presStyleLbl="fgAcc3" presStyleIdx="2" presStyleCnt="3">
        <dgm:presLayoutVars>
          <dgm:chPref val="3"/>
        </dgm:presLayoutVars>
      </dgm:prSet>
      <dgm:spPr/>
    </dgm:pt>
    <dgm:pt modelId="{C2525E31-28C9-4CDC-9E5C-B87DA622491E}" type="pres">
      <dgm:prSet presAssocID="{BD89358A-F1BD-4D6D-92D3-CE8F7DA94583}" presName="hierChild4" presStyleCnt="0"/>
      <dgm:spPr/>
    </dgm:pt>
    <dgm:pt modelId="{ED8B18A9-1B4E-474E-9D04-AF30B64C8673}" type="pres">
      <dgm:prSet presAssocID="{FCFAB07E-DE95-417F-813C-7CBEDC1CA695}" presName="Name23" presStyleLbl="parChTrans1D4" presStyleIdx="2" presStyleCnt="3"/>
      <dgm:spPr/>
    </dgm:pt>
    <dgm:pt modelId="{51A7E6D9-5968-4020-AF8F-38AD43BF7E5E}" type="pres">
      <dgm:prSet presAssocID="{5BF80C3C-6A34-4C87-99A9-A4335F2A8293}" presName="hierRoot4" presStyleCnt="0"/>
      <dgm:spPr/>
    </dgm:pt>
    <dgm:pt modelId="{2596A0B0-56F4-4654-9136-64F98AFAD5F0}" type="pres">
      <dgm:prSet presAssocID="{5BF80C3C-6A34-4C87-99A9-A4335F2A8293}" presName="composite4" presStyleCnt="0"/>
      <dgm:spPr/>
    </dgm:pt>
    <dgm:pt modelId="{31D2C2B5-A26E-4B82-978C-18FE2FAB1D37}" type="pres">
      <dgm:prSet presAssocID="{5BF80C3C-6A34-4C87-99A9-A4335F2A8293}" presName="background4" presStyleLbl="node4" presStyleIdx="2" presStyleCnt="3"/>
      <dgm:spPr>
        <a:solidFill>
          <a:schemeClr val="tx1">
            <a:lumMod val="50000"/>
            <a:lumOff val="50000"/>
          </a:schemeClr>
        </a:solidFill>
      </dgm:spPr>
    </dgm:pt>
    <dgm:pt modelId="{5BE291CC-BFF2-412E-82E7-C1A0F38DECC4}" type="pres">
      <dgm:prSet presAssocID="{5BF80C3C-6A34-4C87-99A9-A4335F2A8293}" presName="text4" presStyleLbl="fgAcc4" presStyleIdx="2" presStyleCnt="3">
        <dgm:presLayoutVars>
          <dgm:chPref val="3"/>
        </dgm:presLayoutVars>
      </dgm:prSet>
      <dgm:spPr/>
    </dgm:pt>
    <dgm:pt modelId="{7D4341DB-4D25-4725-BEF5-24E1D0DBF7F2}" type="pres">
      <dgm:prSet presAssocID="{5BF80C3C-6A34-4C87-99A9-A4335F2A8293}" presName="hierChild5" presStyleCnt="0"/>
      <dgm:spPr/>
    </dgm:pt>
    <dgm:pt modelId="{989342FA-DE93-4799-99F7-72FDB2160C90}" type="pres">
      <dgm:prSet presAssocID="{0503704A-F3ED-4BC9-B313-D944D4AAD8A1}" presName="Name10" presStyleLbl="parChTrans1D2" presStyleIdx="2" presStyleCnt="3"/>
      <dgm:spPr/>
    </dgm:pt>
    <dgm:pt modelId="{9F091C75-33DA-4973-90A0-4A2C0CA48CFB}" type="pres">
      <dgm:prSet presAssocID="{D824AF6B-526A-45BE-931C-5C4A2FDC384F}" presName="hierRoot2" presStyleCnt="0"/>
      <dgm:spPr/>
    </dgm:pt>
    <dgm:pt modelId="{413D0EF4-5599-4722-9A40-3D35879E9898}" type="pres">
      <dgm:prSet presAssocID="{D824AF6B-526A-45BE-931C-5C4A2FDC384F}" presName="composite2" presStyleCnt="0"/>
      <dgm:spPr/>
    </dgm:pt>
    <dgm:pt modelId="{A050024D-24C1-4E35-9A17-5FA2A566414A}" type="pres">
      <dgm:prSet presAssocID="{D824AF6B-526A-45BE-931C-5C4A2FDC384F}" presName="background2" presStyleLbl="node2" presStyleIdx="2" presStyleCnt="3"/>
      <dgm:spPr>
        <a:solidFill>
          <a:schemeClr val="tx1">
            <a:lumMod val="50000"/>
            <a:lumOff val="50000"/>
          </a:schemeClr>
        </a:solidFill>
      </dgm:spPr>
    </dgm:pt>
    <dgm:pt modelId="{36D7514A-4190-437F-909F-375696B0A69D}" type="pres">
      <dgm:prSet presAssocID="{D824AF6B-526A-45BE-931C-5C4A2FDC384F}" presName="text2" presStyleLbl="fgAcc2" presStyleIdx="2" presStyleCnt="3">
        <dgm:presLayoutVars>
          <dgm:chPref val="3"/>
        </dgm:presLayoutVars>
      </dgm:prSet>
      <dgm:spPr/>
    </dgm:pt>
    <dgm:pt modelId="{3744F842-E9BD-4C60-87A6-5C7A622D63CF}" type="pres">
      <dgm:prSet presAssocID="{D824AF6B-526A-45BE-931C-5C4A2FDC384F}" presName="hierChild3" presStyleCnt="0"/>
      <dgm:spPr/>
    </dgm:pt>
  </dgm:ptLst>
  <dgm:cxnLst>
    <dgm:cxn modelId="{5CA54502-C6D9-49E3-9D4B-6E3942DB002D}" type="presOf" srcId="{FCFAB07E-DE95-417F-813C-7CBEDC1CA695}" destId="{ED8B18A9-1B4E-474E-9D04-AF30B64C8673}" srcOrd="0" destOrd="0" presId="urn:microsoft.com/office/officeart/2005/8/layout/hierarchy1"/>
    <dgm:cxn modelId="{E57FDD0C-70A8-4115-B1AB-7CF92FB9EE06}" srcId="{6D775C77-77CA-4305-87D1-326830A5C9DA}" destId="{1688FE56-2FBB-4B99-830E-29CD35BE665A}" srcOrd="0" destOrd="0" parTransId="{99143D63-669A-45E7-A685-45D7FA8EB718}" sibTransId="{B4B2C541-BADD-446F-835A-CD6299E45B69}"/>
    <dgm:cxn modelId="{1A9BCE0D-9BD1-4362-94C9-541B18EF21F5}" srcId="{0BA09881-4B76-4C6E-BAF6-BA7BADE846C8}" destId="{6D775C77-77CA-4305-87D1-326830A5C9DA}" srcOrd="0" destOrd="0" parTransId="{DFC8B5EC-4DB5-419C-A187-C324464C8516}" sibTransId="{AF4D7094-687B-4A70-8008-D2EA5BD88B97}"/>
    <dgm:cxn modelId="{A08E9F11-BC9A-44A3-BD06-E3B2FF67EC8A}" srcId="{24869CE9-E1D6-441A-AF95-D81D114C6028}" destId="{5F53F1CE-6CF5-499D-B304-CBB6BDECAB0B}" srcOrd="0" destOrd="0" parTransId="{2A3A3C56-B901-4B46-B819-DBC04370CC3C}" sibTransId="{9426D81B-D03C-4B5E-8A22-11966FE4D2E8}"/>
    <dgm:cxn modelId="{DBFBA311-1B0F-43C6-8118-6F4CCC64D6E0}" srcId="{6D775C77-77CA-4305-87D1-326830A5C9DA}" destId="{D5813BCC-3F5F-465B-B0ED-90F72CE6602F}" srcOrd="1" destOrd="0" parTransId="{489A26D8-E962-4509-99AF-D5B61549BBFF}" sibTransId="{F2A672C3-E79A-4E50-9BC2-27AB04958904}"/>
    <dgm:cxn modelId="{C6ED6412-C561-41ED-B7A3-0966793F15A5}" type="presOf" srcId="{BD89358A-F1BD-4D6D-92D3-CE8F7DA94583}" destId="{DA8EC077-16BF-43D6-98AE-E32E1689474A}" srcOrd="0" destOrd="0" presId="urn:microsoft.com/office/officeart/2005/8/layout/hierarchy1"/>
    <dgm:cxn modelId="{01300913-8C54-4AEC-A591-5A42DD90C744}" type="presOf" srcId="{24869CE9-E1D6-441A-AF95-D81D114C6028}" destId="{31B0B6EC-D364-4E6F-9F7C-25FAE0BB03D4}" srcOrd="0" destOrd="0" presId="urn:microsoft.com/office/officeart/2005/8/layout/hierarchy1"/>
    <dgm:cxn modelId="{26728418-2F72-4D34-BA92-244AC5815489}" type="presOf" srcId="{5BF80C3C-6A34-4C87-99A9-A4335F2A8293}" destId="{5BE291CC-BFF2-412E-82E7-C1A0F38DECC4}" srcOrd="0" destOrd="0" presId="urn:microsoft.com/office/officeart/2005/8/layout/hierarchy1"/>
    <dgm:cxn modelId="{4FBEC734-245C-48FD-A12C-99EFDE9347DB}" srcId="{BD89358A-F1BD-4D6D-92D3-CE8F7DA94583}" destId="{5BF80C3C-6A34-4C87-99A9-A4335F2A8293}" srcOrd="0" destOrd="0" parTransId="{FCFAB07E-DE95-417F-813C-7CBEDC1CA695}" sibTransId="{5A668400-0728-4577-AEB3-B0F6060D3329}"/>
    <dgm:cxn modelId="{FED83439-A7CC-4ADB-B173-952128BBB9CE}" srcId="{6D775C77-77CA-4305-87D1-326830A5C9DA}" destId="{D824AF6B-526A-45BE-931C-5C4A2FDC384F}" srcOrd="2" destOrd="0" parTransId="{0503704A-F3ED-4BC9-B313-D944D4AAD8A1}" sibTransId="{0E164A27-D1D8-45E3-85B7-22DBF90A1CDF}"/>
    <dgm:cxn modelId="{9BE50E61-470E-402D-B516-C004F1D9EEE4}" type="presOf" srcId="{9324998C-1BF0-44E2-B2BE-F0EED160FA01}" destId="{9FE3CF12-7048-4A0A-A3A4-A42D86A2085D}" srcOrd="0" destOrd="0" presId="urn:microsoft.com/office/officeart/2005/8/layout/hierarchy1"/>
    <dgm:cxn modelId="{53EAE542-7155-425C-B688-6A5422BE388E}" srcId="{D5813BCC-3F5F-465B-B0ED-90F72CE6602F}" destId="{24869CE9-E1D6-441A-AF95-D81D114C6028}" srcOrd="0" destOrd="0" parTransId="{9324998C-1BF0-44E2-B2BE-F0EED160FA01}" sibTransId="{FE0FD22E-41AA-4494-8205-F7E82B4F68DE}"/>
    <dgm:cxn modelId="{E7C3DE66-0A7F-417E-8572-A5EB91EC6C5E}" type="presOf" srcId="{0BA09881-4B76-4C6E-BAF6-BA7BADE846C8}" destId="{BFEF47B4-4841-467A-A53C-C96B66EFB996}" srcOrd="0" destOrd="0" presId="urn:microsoft.com/office/officeart/2005/8/layout/hierarchy1"/>
    <dgm:cxn modelId="{FF0EB74C-C160-4D57-8B24-604EAE8653B6}" type="presOf" srcId="{5F53F1CE-6CF5-499D-B304-CBB6BDECAB0B}" destId="{B0D01406-A7B7-4470-9019-F1242234D16D}" srcOrd="0" destOrd="0" presId="urn:microsoft.com/office/officeart/2005/8/layout/hierarchy1"/>
    <dgm:cxn modelId="{AAEBB04E-7B2A-400B-AF6C-9B0B6E9C7DC6}" type="presOf" srcId="{0BD735E9-7AA6-4B82-95E2-1F0DEACF6E3B}" destId="{C72DA23A-3618-4BCE-AE9E-22193147F2FE}" srcOrd="0" destOrd="0" presId="urn:microsoft.com/office/officeart/2005/8/layout/hierarchy1"/>
    <dgm:cxn modelId="{C212F475-05DA-409A-AF60-7B54FE42599A}" srcId="{D5813BCC-3F5F-465B-B0ED-90F72CE6602F}" destId="{B73CE446-D26B-4C2F-852D-1FFEDA3C1470}" srcOrd="1" destOrd="0" parTransId="{D9B5428C-DFE4-44FB-9AE3-CF89749A4867}" sibTransId="{03E282E8-5236-422F-A9EA-C684B7D0B7AC}"/>
    <dgm:cxn modelId="{D765138B-2583-477E-8286-43795A019EED}" srcId="{D5813BCC-3F5F-465B-B0ED-90F72CE6602F}" destId="{BD89358A-F1BD-4D6D-92D3-CE8F7DA94583}" srcOrd="2" destOrd="0" parTransId="{2771050C-4DA6-40D6-B595-E36B28C42760}" sibTransId="{437C671A-0B4F-4A90-AE2D-417057F343E1}"/>
    <dgm:cxn modelId="{D5726797-546E-4FB6-AD92-29840D4D5D2E}" type="presOf" srcId="{D5813BCC-3F5F-465B-B0ED-90F72CE6602F}" destId="{5DD5CED4-7E31-4FEE-BCBD-D314A59FBED6}" srcOrd="0" destOrd="0" presId="urn:microsoft.com/office/officeart/2005/8/layout/hierarchy1"/>
    <dgm:cxn modelId="{E41BBD98-8C28-4BA7-8642-4867E6456E40}" type="presOf" srcId="{489A26D8-E962-4509-99AF-D5B61549BBFF}" destId="{9E012A66-5CC7-44DD-BF2F-13E58AD7D197}" srcOrd="0" destOrd="0" presId="urn:microsoft.com/office/officeart/2005/8/layout/hierarchy1"/>
    <dgm:cxn modelId="{62DE389C-F0E5-4BD9-BB45-0B4545938B91}" type="presOf" srcId="{1688FE56-2FBB-4B99-830E-29CD35BE665A}" destId="{3BFBB1F4-B25E-435A-B532-30DAD7554699}" srcOrd="0" destOrd="0" presId="urn:microsoft.com/office/officeart/2005/8/layout/hierarchy1"/>
    <dgm:cxn modelId="{AD0D5B9D-116F-454F-BCA1-F8B3DB69B421}" type="presOf" srcId="{CB6D35C7-3D50-4CB8-A18F-AB30FC2DC037}" destId="{B99AB739-39FC-45BD-8C42-C39FD1B2B0AF}" srcOrd="0" destOrd="0" presId="urn:microsoft.com/office/officeart/2005/8/layout/hierarchy1"/>
    <dgm:cxn modelId="{00D9D1A1-95B0-43E5-828A-61983C0EC5EE}" type="presOf" srcId="{0503704A-F3ED-4BC9-B313-D944D4AAD8A1}" destId="{989342FA-DE93-4799-99F7-72FDB2160C90}" srcOrd="0" destOrd="0" presId="urn:microsoft.com/office/officeart/2005/8/layout/hierarchy1"/>
    <dgm:cxn modelId="{0F046DA6-DCCF-47F1-B8DE-AE403DB686D7}" type="presOf" srcId="{D9B5428C-DFE4-44FB-9AE3-CF89749A4867}" destId="{ED2617F1-2666-4431-939E-103CD2B42C72}" srcOrd="0" destOrd="0" presId="urn:microsoft.com/office/officeart/2005/8/layout/hierarchy1"/>
    <dgm:cxn modelId="{79E983CF-94C0-42CF-909A-6D4384D4C1A5}" type="presOf" srcId="{6D775C77-77CA-4305-87D1-326830A5C9DA}" destId="{7AA0EE36-D1A1-4C2B-AFC2-1BD97F3CB530}" srcOrd="0" destOrd="0" presId="urn:microsoft.com/office/officeart/2005/8/layout/hierarchy1"/>
    <dgm:cxn modelId="{151B07D7-3533-4109-BDB5-976526771661}" type="presOf" srcId="{2A3A3C56-B901-4B46-B819-DBC04370CC3C}" destId="{1EDBACB9-3166-482A-82CC-AE73B7271F79}" srcOrd="0" destOrd="0" presId="urn:microsoft.com/office/officeart/2005/8/layout/hierarchy1"/>
    <dgm:cxn modelId="{6C18EADC-0641-48AD-908C-F9002A4C5BBC}" type="presOf" srcId="{D824AF6B-526A-45BE-931C-5C4A2FDC384F}" destId="{36D7514A-4190-437F-909F-375696B0A69D}" srcOrd="0" destOrd="0" presId="urn:microsoft.com/office/officeart/2005/8/layout/hierarchy1"/>
    <dgm:cxn modelId="{5A6533E9-DA33-4532-8BD8-AAB2DD8CA0C1}" type="presOf" srcId="{B73CE446-D26B-4C2F-852D-1FFEDA3C1470}" destId="{5397A324-C321-46D1-98B3-62805BACAB70}" srcOrd="0" destOrd="0" presId="urn:microsoft.com/office/officeart/2005/8/layout/hierarchy1"/>
    <dgm:cxn modelId="{0BECE2EA-F14B-420A-B4C0-AC2BC36EE37C}" srcId="{B73CE446-D26B-4C2F-852D-1FFEDA3C1470}" destId="{0BD735E9-7AA6-4B82-95E2-1F0DEACF6E3B}" srcOrd="0" destOrd="0" parTransId="{CB6D35C7-3D50-4CB8-A18F-AB30FC2DC037}" sibTransId="{9CBE4EED-1BFF-47DD-AC6A-A694C4CA6E4F}"/>
    <dgm:cxn modelId="{9AC6AAF8-169E-4A73-9927-BA58166F6116}" type="presOf" srcId="{99143D63-669A-45E7-A685-45D7FA8EB718}" destId="{E1C8B948-1884-42F1-940B-A4D07011A6F4}" srcOrd="0" destOrd="0" presId="urn:microsoft.com/office/officeart/2005/8/layout/hierarchy1"/>
    <dgm:cxn modelId="{598020FA-D762-4551-B608-3DCC0F318E13}" type="presOf" srcId="{2771050C-4DA6-40D6-B595-E36B28C42760}" destId="{0DA1568A-CA76-48C5-AD4C-E7BAC0B579F6}" srcOrd="0" destOrd="0" presId="urn:microsoft.com/office/officeart/2005/8/layout/hierarchy1"/>
    <dgm:cxn modelId="{F8393FD1-EC4E-4950-BD1B-EC2543C36D4F}" type="presParOf" srcId="{BFEF47B4-4841-467A-A53C-C96B66EFB996}" destId="{C7BE0179-D4A0-4D39-9587-75AA6F6DBEA2}" srcOrd="0" destOrd="0" presId="urn:microsoft.com/office/officeart/2005/8/layout/hierarchy1"/>
    <dgm:cxn modelId="{287D48F2-0ABE-4A43-82C5-EFC0E6492AA3}" type="presParOf" srcId="{C7BE0179-D4A0-4D39-9587-75AA6F6DBEA2}" destId="{01E0B8EC-7F02-4868-A3F6-FD991FCFCA32}" srcOrd="0" destOrd="0" presId="urn:microsoft.com/office/officeart/2005/8/layout/hierarchy1"/>
    <dgm:cxn modelId="{5DBC2920-FEC2-430E-A117-4E13F090F06A}" type="presParOf" srcId="{01E0B8EC-7F02-4868-A3F6-FD991FCFCA32}" destId="{37EC268B-1AEF-468C-9169-939010B2A864}" srcOrd="0" destOrd="0" presId="urn:microsoft.com/office/officeart/2005/8/layout/hierarchy1"/>
    <dgm:cxn modelId="{4EBA313D-817C-469A-BCDA-63D4E2C01922}" type="presParOf" srcId="{01E0B8EC-7F02-4868-A3F6-FD991FCFCA32}" destId="{7AA0EE36-D1A1-4C2B-AFC2-1BD97F3CB530}" srcOrd="1" destOrd="0" presId="urn:microsoft.com/office/officeart/2005/8/layout/hierarchy1"/>
    <dgm:cxn modelId="{98BF5FB6-9C7F-4868-A25D-99FCB4F50CE3}" type="presParOf" srcId="{C7BE0179-D4A0-4D39-9587-75AA6F6DBEA2}" destId="{C697A52F-2EC9-4AE4-AB65-AE9A2A816F60}" srcOrd="1" destOrd="0" presId="urn:microsoft.com/office/officeart/2005/8/layout/hierarchy1"/>
    <dgm:cxn modelId="{A2FFF629-0924-4305-A734-84AC0A0DE056}" type="presParOf" srcId="{C697A52F-2EC9-4AE4-AB65-AE9A2A816F60}" destId="{E1C8B948-1884-42F1-940B-A4D07011A6F4}" srcOrd="0" destOrd="0" presId="urn:microsoft.com/office/officeart/2005/8/layout/hierarchy1"/>
    <dgm:cxn modelId="{98A528B2-5BA9-431E-9808-5C01FE31123C}" type="presParOf" srcId="{C697A52F-2EC9-4AE4-AB65-AE9A2A816F60}" destId="{EACE1CE2-0166-4CC6-B7E2-2A2C40AFDE52}" srcOrd="1" destOrd="0" presId="urn:microsoft.com/office/officeart/2005/8/layout/hierarchy1"/>
    <dgm:cxn modelId="{D9C7BD95-917E-43A9-9387-ABFDA448895F}" type="presParOf" srcId="{EACE1CE2-0166-4CC6-B7E2-2A2C40AFDE52}" destId="{13B23329-E157-4FE0-97A5-A2F98B7CD1C7}" srcOrd="0" destOrd="0" presId="urn:microsoft.com/office/officeart/2005/8/layout/hierarchy1"/>
    <dgm:cxn modelId="{404956FD-2C45-49D5-93F9-05ACD1235DB1}" type="presParOf" srcId="{13B23329-E157-4FE0-97A5-A2F98B7CD1C7}" destId="{CE7ACC4F-66F9-46D9-A113-F24A1EE09E97}" srcOrd="0" destOrd="0" presId="urn:microsoft.com/office/officeart/2005/8/layout/hierarchy1"/>
    <dgm:cxn modelId="{396CCC81-BC31-431D-AF14-7BA694392FFC}" type="presParOf" srcId="{13B23329-E157-4FE0-97A5-A2F98B7CD1C7}" destId="{3BFBB1F4-B25E-435A-B532-30DAD7554699}" srcOrd="1" destOrd="0" presId="urn:microsoft.com/office/officeart/2005/8/layout/hierarchy1"/>
    <dgm:cxn modelId="{E2162301-E755-491D-91BA-2433FE81AE65}" type="presParOf" srcId="{EACE1CE2-0166-4CC6-B7E2-2A2C40AFDE52}" destId="{AA35B578-7908-4936-93C3-CD049060EE67}" srcOrd="1" destOrd="0" presId="urn:microsoft.com/office/officeart/2005/8/layout/hierarchy1"/>
    <dgm:cxn modelId="{1077057C-DBBF-4375-AF07-18FC98996372}" type="presParOf" srcId="{C697A52F-2EC9-4AE4-AB65-AE9A2A816F60}" destId="{9E012A66-5CC7-44DD-BF2F-13E58AD7D197}" srcOrd="2" destOrd="0" presId="urn:microsoft.com/office/officeart/2005/8/layout/hierarchy1"/>
    <dgm:cxn modelId="{864DB02F-4142-4824-A40C-784465C89817}" type="presParOf" srcId="{C697A52F-2EC9-4AE4-AB65-AE9A2A816F60}" destId="{5BB2FBE5-DFD4-4013-808F-CE039BA5E6F2}" srcOrd="3" destOrd="0" presId="urn:microsoft.com/office/officeart/2005/8/layout/hierarchy1"/>
    <dgm:cxn modelId="{9DBC013E-9F43-482C-8566-AB43658DC143}" type="presParOf" srcId="{5BB2FBE5-DFD4-4013-808F-CE039BA5E6F2}" destId="{9CD89CA2-A9B2-4992-849B-95B39E1A804B}" srcOrd="0" destOrd="0" presId="urn:microsoft.com/office/officeart/2005/8/layout/hierarchy1"/>
    <dgm:cxn modelId="{A941A318-EE29-4E79-9456-AC1CEE398EE1}" type="presParOf" srcId="{9CD89CA2-A9B2-4992-849B-95B39E1A804B}" destId="{58B04C52-6FAB-4CEE-BB4D-FD9B299213F9}" srcOrd="0" destOrd="0" presId="urn:microsoft.com/office/officeart/2005/8/layout/hierarchy1"/>
    <dgm:cxn modelId="{343AC2A0-06A5-4902-BD6B-39043D811E54}" type="presParOf" srcId="{9CD89CA2-A9B2-4992-849B-95B39E1A804B}" destId="{5DD5CED4-7E31-4FEE-BCBD-D314A59FBED6}" srcOrd="1" destOrd="0" presId="urn:microsoft.com/office/officeart/2005/8/layout/hierarchy1"/>
    <dgm:cxn modelId="{3ED1AF9C-5254-4CAD-82F5-3DA63A7592EF}" type="presParOf" srcId="{5BB2FBE5-DFD4-4013-808F-CE039BA5E6F2}" destId="{F2831E88-A582-4968-98A6-895D3A3E261F}" srcOrd="1" destOrd="0" presId="urn:microsoft.com/office/officeart/2005/8/layout/hierarchy1"/>
    <dgm:cxn modelId="{CD15A97F-B24D-4CAD-B9DF-AB8290D3CA68}" type="presParOf" srcId="{F2831E88-A582-4968-98A6-895D3A3E261F}" destId="{9FE3CF12-7048-4A0A-A3A4-A42D86A2085D}" srcOrd="0" destOrd="0" presId="urn:microsoft.com/office/officeart/2005/8/layout/hierarchy1"/>
    <dgm:cxn modelId="{DE2879E7-5B99-47D3-BDEF-09A633D6FFE0}" type="presParOf" srcId="{F2831E88-A582-4968-98A6-895D3A3E261F}" destId="{5F42693F-4EBB-40B1-A683-836CF375AFCB}" srcOrd="1" destOrd="0" presId="urn:microsoft.com/office/officeart/2005/8/layout/hierarchy1"/>
    <dgm:cxn modelId="{BC249A93-0609-4D77-BC34-AE8F59F5B275}" type="presParOf" srcId="{5F42693F-4EBB-40B1-A683-836CF375AFCB}" destId="{AE4BE9B4-FC1D-4013-A538-8535D78A9045}" srcOrd="0" destOrd="0" presId="urn:microsoft.com/office/officeart/2005/8/layout/hierarchy1"/>
    <dgm:cxn modelId="{B3977291-7A88-4513-9820-BF7F9C5DA1E9}" type="presParOf" srcId="{AE4BE9B4-FC1D-4013-A538-8535D78A9045}" destId="{41183EF8-BC6E-451C-AC96-74998E8D4818}" srcOrd="0" destOrd="0" presId="urn:microsoft.com/office/officeart/2005/8/layout/hierarchy1"/>
    <dgm:cxn modelId="{79C7ADF0-6516-491C-8B9A-3C1194AAFD11}" type="presParOf" srcId="{AE4BE9B4-FC1D-4013-A538-8535D78A9045}" destId="{31B0B6EC-D364-4E6F-9F7C-25FAE0BB03D4}" srcOrd="1" destOrd="0" presId="urn:microsoft.com/office/officeart/2005/8/layout/hierarchy1"/>
    <dgm:cxn modelId="{2BF0B5A7-42F4-4B5C-A021-A45C7831E15D}" type="presParOf" srcId="{5F42693F-4EBB-40B1-A683-836CF375AFCB}" destId="{7A5C0DD1-F654-40B1-9232-447362BF3832}" srcOrd="1" destOrd="0" presId="urn:microsoft.com/office/officeart/2005/8/layout/hierarchy1"/>
    <dgm:cxn modelId="{537CA4E5-831B-4208-B907-03FB7EE2B028}" type="presParOf" srcId="{7A5C0DD1-F654-40B1-9232-447362BF3832}" destId="{1EDBACB9-3166-482A-82CC-AE73B7271F79}" srcOrd="0" destOrd="0" presId="urn:microsoft.com/office/officeart/2005/8/layout/hierarchy1"/>
    <dgm:cxn modelId="{F1B3F60D-F11F-44AE-907F-7E6157509DA1}" type="presParOf" srcId="{7A5C0DD1-F654-40B1-9232-447362BF3832}" destId="{F0BC52D9-9585-43E9-A5C7-5FEA8A6DBFAB}" srcOrd="1" destOrd="0" presId="urn:microsoft.com/office/officeart/2005/8/layout/hierarchy1"/>
    <dgm:cxn modelId="{A07EF619-6CBF-4B6A-BD18-3BAFF33BB702}" type="presParOf" srcId="{F0BC52D9-9585-43E9-A5C7-5FEA8A6DBFAB}" destId="{E944E624-E47C-4ACF-8EEE-3F296D2FD680}" srcOrd="0" destOrd="0" presId="urn:microsoft.com/office/officeart/2005/8/layout/hierarchy1"/>
    <dgm:cxn modelId="{2935775A-E14C-4447-8EF0-1A96A0195AE9}" type="presParOf" srcId="{E944E624-E47C-4ACF-8EEE-3F296D2FD680}" destId="{D1849EA3-04E7-458A-A446-D5B2B1F21595}" srcOrd="0" destOrd="0" presId="urn:microsoft.com/office/officeart/2005/8/layout/hierarchy1"/>
    <dgm:cxn modelId="{66B5F76F-944F-4C7D-A500-6C71B81ACBB0}" type="presParOf" srcId="{E944E624-E47C-4ACF-8EEE-3F296D2FD680}" destId="{B0D01406-A7B7-4470-9019-F1242234D16D}" srcOrd="1" destOrd="0" presId="urn:microsoft.com/office/officeart/2005/8/layout/hierarchy1"/>
    <dgm:cxn modelId="{FD160A04-1DDB-4EF5-A979-A2B359E0ED33}" type="presParOf" srcId="{F0BC52D9-9585-43E9-A5C7-5FEA8A6DBFAB}" destId="{781CCB6F-44C5-4B12-A2F9-8574CC6FC2EA}" srcOrd="1" destOrd="0" presId="urn:microsoft.com/office/officeart/2005/8/layout/hierarchy1"/>
    <dgm:cxn modelId="{BA4181F6-25CC-4B3E-BCCD-15B023B0E40C}" type="presParOf" srcId="{F2831E88-A582-4968-98A6-895D3A3E261F}" destId="{ED2617F1-2666-4431-939E-103CD2B42C72}" srcOrd="2" destOrd="0" presId="urn:microsoft.com/office/officeart/2005/8/layout/hierarchy1"/>
    <dgm:cxn modelId="{3329D9DB-5821-49D4-B632-8639326A59B5}" type="presParOf" srcId="{F2831E88-A582-4968-98A6-895D3A3E261F}" destId="{007BDD7F-5DAA-4157-B0CF-9DD8975BAC94}" srcOrd="3" destOrd="0" presId="urn:microsoft.com/office/officeart/2005/8/layout/hierarchy1"/>
    <dgm:cxn modelId="{866D25B0-3CE1-4209-943D-130D26599258}" type="presParOf" srcId="{007BDD7F-5DAA-4157-B0CF-9DD8975BAC94}" destId="{2CBF05D6-0FB0-4AA3-80A1-34D1BCB2EC1C}" srcOrd="0" destOrd="0" presId="urn:microsoft.com/office/officeart/2005/8/layout/hierarchy1"/>
    <dgm:cxn modelId="{BCE83CE3-D17D-4B37-898A-8D9BD8C7A61C}" type="presParOf" srcId="{2CBF05D6-0FB0-4AA3-80A1-34D1BCB2EC1C}" destId="{657E7799-2CA4-4240-9DC7-54C4C948E392}" srcOrd="0" destOrd="0" presId="urn:microsoft.com/office/officeart/2005/8/layout/hierarchy1"/>
    <dgm:cxn modelId="{827920AB-5C24-4DDC-9BD8-D43DCECEAC87}" type="presParOf" srcId="{2CBF05D6-0FB0-4AA3-80A1-34D1BCB2EC1C}" destId="{5397A324-C321-46D1-98B3-62805BACAB70}" srcOrd="1" destOrd="0" presId="urn:microsoft.com/office/officeart/2005/8/layout/hierarchy1"/>
    <dgm:cxn modelId="{E442F634-F636-4ADF-B174-9FAD9A535712}" type="presParOf" srcId="{007BDD7F-5DAA-4157-B0CF-9DD8975BAC94}" destId="{C268F26E-E5A0-41EF-B1D8-3AEB37601C1A}" srcOrd="1" destOrd="0" presId="urn:microsoft.com/office/officeart/2005/8/layout/hierarchy1"/>
    <dgm:cxn modelId="{1DE5A8B2-C2B7-4D18-A7B6-52CB22B2FD35}" type="presParOf" srcId="{C268F26E-E5A0-41EF-B1D8-3AEB37601C1A}" destId="{B99AB739-39FC-45BD-8C42-C39FD1B2B0AF}" srcOrd="0" destOrd="0" presId="urn:microsoft.com/office/officeart/2005/8/layout/hierarchy1"/>
    <dgm:cxn modelId="{09D4B48A-8481-4DED-B82F-6D475ACDA23E}" type="presParOf" srcId="{C268F26E-E5A0-41EF-B1D8-3AEB37601C1A}" destId="{D091E483-69BC-441A-B0BE-373501B257D7}" srcOrd="1" destOrd="0" presId="urn:microsoft.com/office/officeart/2005/8/layout/hierarchy1"/>
    <dgm:cxn modelId="{2E8C0043-86D6-41FC-8205-8C7BB6DDFDF7}" type="presParOf" srcId="{D091E483-69BC-441A-B0BE-373501B257D7}" destId="{CCA5575B-2C1C-45BC-8931-28729062C3A3}" srcOrd="0" destOrd="0" presId="urn:microsoft.com/office/officeart/2005/8/layout/hierarchy1"/>
    <dgm:cxn modelId="{6ECF1DF5-AA85-49CD-B895-98D956A59362}" type="presParOf" srcId="{CCA5575B-2C1C-45BC-8931-28729062C3A3}" destId="{FE16DE09-D152-4CE2-BF64-E2872C1CC40E}" srcOrd="0" destOrd="0" presId="urn:microsoft.com/office/officeart/2005/8/layout/hierarchy1"/>
    <dgm:cxn modelId="{C41C8C4E-D706-4A45-9D4D-DCC94DCEF906}" type="presParOf" srcId="{CCA5575B-2C1C-45BC-8931-28729062C3A3}" destId="{C72DA23A-3618-4BCE-AE9E-22193147F2FE}" srcOrd="1" destOrd="0" presId="urn:microsoft.com/office/officeart/2005/8/layout/hierarchy1"/>
    <dgm:cxn modelId="{AE34F469-701B-4AE1-8BF3-34B6D44B67B3}" type="presParOf" srcId="{D091E483-69BC-441A-B0BE-373501B257D7}" destId="{FEEC3DF6-707E-43E9-B590-D82CC2B5A5AD}" srcOrd="1" destOrd="0" presId="urn:microsoft.com/office/officeart/2005/8/layout/hierarchy1"/>
    <dgm:cxn modelId="{B2070F9B-B895-4F02-A0B1-3B24AE96E5E1}" type="presParOf" srcId="{F2831E88-A582-4968-98A6-895D3A3E261F}" destId="{0DA1568A-CA76-48C5-AD4C-E7BAC0B579F6}" srcOrd="4" destOrd="0" presId="urn:microsoft.com/office/officeart/2005/8/layout/hierarchy1"/>
    <dgm:cxn modelId="{D1ADA9CB-D6D1-4279-9549-4F3F406567F3}" type="presParOf" srcId="{F2831E88-A582-4968-98A6-895D3A3E261F}" destId="{6C8B3B80-2181-427F-AD42-044920F5CC39}" srcOrd="5" destOrd="0" presId="urn:microsoft.com/office/officeart/2005/8/layout/hierarchy1"/>
    <dgm:cxn modelId="{E34FAA1E-C547-4264-9DB6-9B7AC112B53C}" type="presParOf" srcId="{6C8B3B80-2181-427F-AD42-044920F5CC39}" destId="{2E14FB21-7AA6-4EC0-9BF5-DA3D0E72F566}" srcOrd="0" destOrd="0" presId="urn:microsoft.com/office/officeart/2005/8/layout/hierarchy1"/>
    <dgm:cxn modelId="{389A36C0-FBE2-437E-A4FC-5C1049DD5D83}" type="presParOf" srcId="{2E14FB21-7AA6-4EC0-9BF5-DA3D0E72F566}" destId="{E3844CE9-B63E-4887-879A-25D1336EDF9F}" srcOrd="0" destOrd="0" presId="urn:microsoft.com/office/officeart/2005/8/layout/hierarchy1"/>
    <dgm:cxn modelId="{B056CFD7-E406-45EF-842A-A7E0FDF6A326}" type="presParOf" srcId="{2E14FB21-7AA6-4EC0-9BF5-DA3D0E72F566}" destId="{DA8EC077-16BF-43D6-98AE-E32E1689474A}" srcOrd="1" destOrd="0" presId="urn:microsoft.com/office/officeart/2005/8/layout/hierarchy1"/>
    <dgm:cxn modelId="{CE212854-0094-4A94-A295-FD5B4E3733E9}" type="presParOf" srcId="{6C8B3B80-2181-427F-AD42-044920F5CC39}" destId="{C2525E31-28C9-4CDC-9E5C-B87DA622491E}" srcOrd="1" destOrd="0" presId="urn:microsoft.com/office/officeart/2005/8/layout/hierarchy1"/>
    <dgm:cxn modelId="{7395BE28-F80D-4C33-8F1B-09ED8166C785}" type="presParOf" srcId="{C2525E31-28C9-4CDC-9E5C-B87DA622491E}" destId="{ED8B18A9-1B4E-474E-9D04-AF30B64C8673}" srcOrd="0" destOrd="0" presId="urn:microsoft.com/office/officeart/2005/8/layout/hierarchy1"/>
    <dgm:cxn modelId="{BA6BACDA-6766-4A21-8882-88DF4A9B47FF}" type="presParOf" srcId="{C2525E31-28C9-4CDC-9E5C-B87DA622491E}" destId="{51A7E6D9-5968-4020-AF8F-38AD43BF7E5E}" srcOrd="1" destOrd="0" presId="urn:microsoft.com/office/officeart/2005/8/layout/hierarchy1"/>
    <dgm:cxn modelId="{DB71D18D-5386-446F-82E1-92B87E22E0AA}" type="presParOf" srcId="{51A7E6D9-5968-4020-AF8F-38AD43BF7E5E}" destId="{2596A0B0-56F4-4654-9136-64F98AFAD5F0}" srcOrd="0" destOrd="0" presId="urn:microsoft.com/office/officeart/2005/8/layout/hierarchy1"/>
    <dgm:cxn modelId="{397C0CE4-DA76-4D4F-97C5-26C82E380C3A}" type="presParOf" srcId="{2596A0B0-56F4-4654-9136-64F98AFAD5F0}" destId="{31D2C2B5-A26E-4B82-978C-18FE2FAB1D37}" srcOrd="0" destOrd="0" presId="urn:microsoft.com/office/officeart/2005/8/layout/hierarchy1"/>
    <dgm:cxn modelId="{96CFE2AF-5DF3-4A66-B6B5-82185D9E76EB}" type="presParOf" srcId="{2596A0B0-56F4-4654-9136-64F98AFAD5F0}" destId="{5BE291CC-BFF2-412E-82E7-C1A0F38DECC4}" srcOrd="1" destOrd="0" presId="urn:microsoft.com/office/officeart/2005/8/layout/hierarchy1"/>
    <dgm:cxn modelId="{B6F52D92-3408-4725-ACFC-6614BC705CD9}" type="presParOf" srcId="{51A7E6D9-5968-4020-AF8F-38AD43BF7E5E}" destId="{7D4341DB-4D25-4725-BEF5-24E1D0DBF7F2}" srcOrd="1" destOrd="0" presId="urn:microsoft.com/office/officeart/2005/8/layout/hierarchy1"/>
    <dgm:cxn modelId="{B46FABEB-D6F7-41AF-B7EB-79772A8649EA}" type="presParOf" srcId="{C697A52F-2EC9-4AE4-AB65-AE9A2A816F60}" destId="{989342FA-DE93-4799-99F7-72FDB2160C90}" srcOrd="4" destOrd="0" presId="urn:microsoft.com/office/officeart/2005/8/layout/hierarchy1"/>
    <dgm:cxn modelId="{85A044E2-9BD8-467D-B29D-83620C3C2C03}" type="presParOf" srcId="{C697A52F-2EC9-4AE4-AB65-AE9A2A816F60}" destId="{9F091C75-33DA-4973-90A0-4A2C0CA48CFB}" srcOrd="5" destOrd="0" presId="urn:microsoft.com/office/officeart/2005/8/layout/hierarchy1"/>
    <dgm:cxn modelId="{6A25ABD1-1C0C-4768-86D0-D0EACC38CD6D}" type="presParOf" srcId="{9F091C75-33DA-4973-90A0-4A2C0CA48CFB}" destId="{413D0EF4-5599-4722-9A40-3D35879E9898}" srcOrd="0" destOrd="0" presId="urn:microsoft.com/office/officeart/2005/8/layout/hierarchy1"/>
    <dgm:cxn modelId="{198CA22C-0121-4D5C-B090-27F453F0E2F8}" type="presParOf" srcId="{413D0EF4-5599-4722-9A40-3D35879E9898}" destId="{A050024D-24C1-4E35-9A17-5FA2A566414A}" srcOrd="0" destOrd="0" presId="urn:microsoft.com/office/officeart/2005/8/layout/hierarchy1"/>
    <dgm:cxn modelId="{FD97F377-9995-4A90-9339-551612335E54}" type="presParOf" srcId="{413D0EF4-5599-4722-9A40-3D35879E9898}" destId="{36D7514A-4190-437F-909F-375696B0A69D}" srcOrd="1" destOrd="0" presId="urn:microsoft.com/office/officeart/2005/8/layout/hierarchy1"/>
    <dgm:cxn modelId="{9EF79DED-D3F3-4755-A282-B5FFDB96FF03}" type="presParOf" srcId="{9F091C75-33DA-4973-90A0-4A2C0CA48CFB}" destId="{3744F842-E9BD-4C60-87A6-5C7A622D63C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BA09881-4B76-4C6E-BAF6-BA7BADE846C8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6D775C77-77CA-4305-87D1-326830A5C9DA}">
      <dgm:prSet phldrT="[Текст]" custT="1"/>
      <dgm:spPr>
        <a:ln>
          <a:solidFill>
            <a:schemeClr val="tx1">
              <a:lumMod val="75000"/>
              <a:lumOff val="25000"/>
            </a:schemeClr>
          </a:solidFill>
        </a:ln>
      </dgm:spPr>
      <dgm:t>
        <a:bodyPr/>
        <a:lstStyle/>
        <a:p>
          <a:r>
            <a:rPr lang="ru-RU" sz="2000" dirty="0" err="1">
              <a:latin typeface="Corbel" panose="020B0503020204020204" pitchFamily="34" charset="0"/>
            </a:rPr>
            <a:t>СправочникМенеджер</a:t>
          </a:r>
          <a:endParaRPr lang="ru-RU" sz="2000" dirty="0">
            <a:latin typeface="Corbel" panose="020B0503020204020204" pitchFamily="34" charset="0"/>
          </a:endParaRPr>
        </a:p>
      </dgm:t>
    </dgm:pt>
    <dgm:pt modelId="{DFC8B5EC-4DB5-419C-A187-C324464C8516}" type="parTrans" cxnId="{1A9BCE0D-9BD1-4362-94C9-541B18EF21F5}">
      <dgm:prSet/>
      <dgm:spPr/>
      <dgm:t>
        <a:bodyPr/>
        <a:lstStyle/>
        <a:p>
          <a:endParaRPr lang="ru-RU"/>
        </a:p>
      </dgm:t>
    </dgm:pt>
    <dgm:pt modelId="{AF4D7094-687B-4A70-8008-D2EA5BD88B97}" type="sibTrans" cxnId="{1A9BCE0D-9BD1-4362-94C9-541B18EF21F5}">
      <dgm:prSet/>
      <dgm:spPr/>
      <dgm:t>
        <a:bodyPr/>
        <a:lstStyle/>
        <a:p>
          <a:endParaRPr lang="ru-RU"/>
        </a:p>
      </dgm:t>
    </dgm:pt>
    <dgm:pt modelId="{1688FE56-2FBB-4B99-830E-29CD35BE665A}">
      <dgm:prSet phldrT="[Текст]" custT="1"/>
      <dgm:spPr>
        <a:ln>
          <a:solidFill>
            <a:schemeClr val="tx1">
              <a:lumMod val="75000"/>
              <a:lumOff val="25000"/>
            </a:schemeClr>
          </a:solidFill>
        </a:ln>
      </dgm:spPr>
      <dgm:t>
        <a:bodyPr/>
        <a:lstStyle/>
        <a:p>
          <a:r>
            <a:rPr lang="ru-RU" sz="1800" dirty="0" err="1">
              <a:latin typeface="Corbel" panose="020B0503020204020204" pitchFamily="34" charset="0"/>
            </a:rPr>
            <a:t>СправочникМенеджер.Товары</a:t>
          </a:r>
          <a:endParaRPr lang="ru-RU" sz="1800" dirty="0">
            <a:latin typeface="Corbel" panose="020B0503020204020204" pitchFamily="34" charset="0"/>
          </a:endParaRPr>
        </a:p>
      </dgm:t>
    </dgm:pt>
    <dgm:pt modelId="{99143D63-669A-45E7-A685-45D7FA8EB718}" type="parTrans" cxnId="{E57FDD0C-70A8-4115-B1AB-7CF92FB9EE06}">
      <dgm:prSet/>
      <dgm:spPr>
        <a:solidFill>
          <a:schemeClr val="tx1">
            <a:lumMod val="50000"/>
            <a:lumOff val="50000"/>
          </a:schemeClr>
        </a:solidFill>
        <a:ln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endParaRPr lang="ru-RU"/>
        </a:p>
      </dgm:t>
    </dgm:pt>
    <dgm:pt modelId="{B4B2C541-BADD-446F-835A-CD6299E45B69}" type="sibTrans" cxnId="{E57FDD0C-70A8-4115-B1AB-7CF92FB9EE06}">
      <dgm:prSet/>
      <dgm:spPr/>
      <dgm:t>
        <a:bodyPr/>
        <a:lstStyle/>
        <a:p>
          <a:endParaRPr lang="ru-RU"/>
        </a:p>
      </dgm:t>
    </dgm:pt>
    <dgm:pt modelId="{D5813BCC-3F5F-465B-B0ED-90F72CE6602F}">
      <dgm:prSet phldrT="[Текст]" custT="1"/>
      <dgm:spPr>
        <a:ln>
          <a:solidFill>
            <a:schemeClr val="tx1">
              <a:lumMod val="75000"/>
              <a:lumOff val="25000"/>
            </a:schemeClr>
          </a:solidFill>
        </a:ln>
      </dgm:spPr>
      <dgm:t>
        <a:bodyPr/>
        <a:lstStyle/>
        <a:p>
          <a:r>
            <a:rPr lang="ru-RU" sz="1800" dirty="0" err="1">
              <a:latin typeface="Corbel" panose="020B0503020204020204" pitchFamily="34" charset="0"/>
            </a:rPr>
            <a:t>СправочникМенеджер.Склады</a:t>
          </a:r>
          <a:endParaRPr lang="ru-RU" sz="1800" dirty="0">
            <a:latin typeface="Corbel" panose="020B0503020204020204" pitchFamily="34" charset="0"/>
          </a:endParaRPr>
        </a:p>
      </dgm:t>
    </dgm:pt>
    <dgm:pt modelId="{489A26D8-E962-4509-99AF-D5B61549BBFF}" type="parTrans" cxnId="{DBFBA311-1B0F-43C6-8118-6F4CCC64D6E0}">
      <dgm:prSet/>
      <dgm:spPr>
        <a:ln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endParaRPr lang="ru-RU"/>
        </a:p>
      </dgm:t>
    </dgm:pt>
    <dgm:pt modelId="{F2A672C3-E79A-4E50-9BC2-27AB04958904}" type="sibTrans" cxnId="{DBFBA311-1B0F-43C6-8118-6F4CCC64D6E0}">
      <dgm:prSet/>
      <dgm:spPr/>
      <dgm:t>
        <a:bodyPr/>
        <a:lstStyle/>
        <a:p>
          <a:endParaRPr lang="ru-RU"/>
        </a:p>
      </dgm:t>
    </dgm:pt>
    <dgm:pt modelId="{24869CE9-E1D6-441A-AF95-D81D114C6028}">
      <dgm:prSet phldrT="[Текст]" custT="1"/>
      <dgm:spPr>
        <a:ln>
          <a:solidFill>
            <a:schemeClr val="tx1">
              <a:lumMod val="75000"/>
              <a:lumOff val="25000"/>
            </a:schemeClr>
          </a:solidFill>
        </a:ln>
      </dgm:spPr>
      <dgm:t>
        <a:bodyPr/>
        <a:lstStyle/>
        <a:p>
          <a:r>
            <a:rPr lang="ru-RU" sz="1800" dirty="0"/>
            <a:t>СправочникОбъект1.Товары</a:t>
          </a:r>
        </a:p>
      </dgm:t>
    </dgm:pt>
    <dgm:pt modelId="{9324998C-1BF0-44E2-B2BE-F0EED160FA01}" type="parTrans" cxnId="{53EAE542-7155-425C-B688-6A5422BE388E}">
      <dgm:prSet/>
      <dgm:spPr>
        <a:ln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endParaRPr lang="ru-RU"/>
        </a:p>
      </dgm:t>
    </dgm:pt>
    <dgm:pt modelId="{FE0FD22E-41AA-4494-8205-F7E82B4F68DE}" type="sibTrans" cxnId="{53EAE542-7155-425C-B688-6A5422BE388E}">
      <dgm:prSet/>
      <dgm:spPr/>
      <dgm:t>
        <a:bodyPr/>
        <a:lstStyle/>
        <a:p>
          <a:endParaRPr lang="ru-RU"/>
        </a:p>
      </dgm:t>
    </dgm:pt>
    <dgm:pt modelId="{D824AF6B-526A-45BE-931C-5C4A2FDC384F}">
      <dgm:prSet phldrT="[Текст]" custT="1"/>
      <dgm:spPr>
        <a:ln>
          <a:solidFill>
            <a:schemeClr val="tx1">
              <a:lumMod val="75000"/>
              <a:lumOff val="25000"/>
            </a:schemeClr>
          </a:solidFill>
        </a:ln>
      </dgm:spPr>
      <dgm:t>
        <a:bodyPr/>
        <a:lstStyle/>
        <a:p>
          <a:r>
            <a:rPr lang="ru-RU" sz="1800" dirty="0" err="1">
              <a:latin typeface="Corbel" panose="020B0503020204020204" pitchFamily="34" charset="0"/>
            </a:rPr>
            <a:t>СправочникМенеджер.Контрагенты</a:t>
          </a:r>
          <a:endParaRPr lang="ru-RU" sz="1800" dirty="0">
            <a:latin typeface="Corbel" panose="020B0503020204020204" pitchFamily="34" charset="0"/>
          </a:endParaRPr>
        </a:p>
      </dgm:t>
    </dgm:pt>
    <dgm:pt modelId="{0503704A-F3ED-4BC9-B313-D944D4AAD8A1}" type="parTrans" cxnId="{FED83439-A7CC-4ADB-B173-952128BBB9CE}">
      <dgm:prSet/>
      <dgm:spPr>
        <a:ln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endParaRPr lang="ru-RU"/>
        </a:p>
      </dgm:t>
    </dgm:pt>
    <dgm:pt modelId="{0E164A27-D1D8-45E3-85B7-22DBF90A1CDF}" type="sibTrans" cxnId="{FED83439-A7CC-4ADB-B173-952128BBB9CE}">
      <dgm:prSet/>
      <dgm:spPr/>
      <dgm:t>
        <a:bodyPr/>
        <a:lstStyle/>
        <a:p>
          <a:endParaRPr lang="ru-RU"/>
        </a:p>
      </dgm:t>
    </dgm:pt>
    <dgm:pt modelId="{B73CE446-D26B-4C2F-852D-1FFEDA3C1470}">
      <dgm:prSet phldrT="[Текст]" custT="1"/>
      <dgm:spPr>
        <a:ln>
          <a:solidFill>
            <a:schemeClr val="tx1">
              <a:lumMod val="75000"/>
              <a:lumOff val="25000"/>
            </a:schemeClr>
          </a:solidFill>
        </a:ln>
      </dgm:spPr>
      <dgm:t>
        <a:bodyPr/>
        <a:lstStyle/>
        <a:p>
          <a:r>
            <a:rPr lang="ru-RU" sz="1800" dirty="0"/>
            <a:t>СправочникОбъект2.Товары</a:t>
          </a:r>
        </a:p>
      </dgm:t>
    </dgm:pt>
    <dgm:pt modelId="{D9B5428C-DFE4-44FB-9AE3-CF89749A4867}" type="parTrans" cxnId="{C212F475-05DA-409A-AF60-7B54FE42599A}">
      <dgm:prSet/>
      <dgm:spPr>
        <a:ln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endParaRPr lang="ru-RU"/>
        </a:p>
      </dgm:t>
    </dgm:pt>
    <dgm:pt modelId="{03E282E8-5236-422F-A9EA-C684B7D0B7AC}" type="sibTrans" cxnId="{C212F475-05DA-409A-AF60-7B54FE42599A}">
      <dgm:prSet/>
      <dgm:spPr/>
      <dgm:t>
        <a:bodyPr/>
        <a:lstStyle/>
        <a:p>
          <a:endParaRPr lang="ru-RU"/>
        </a:p>
      </dgm:t>
    </dgm:pt>
    <dgm:pt modelId="{BD89358A-F1BD-4D6D-92D3-CE8F7DA94583}">
      <dgm:prSet phldrT="[Текст]" custT="1"/>
      <dgm:spPr>
        <a:ln>
          <a:solidFill>
            <a:schemeClr val="tx1">
              <a:lumMod val="75000"/>
              <a:lumOff val="25000"/>
            </a:schemeClr>
          </a:solidFill>
        </a:ln>
      </dgm:spPr>
      <dgm:t>
        <a:bodyPr/>
        <a:lstStyle/>
        <a:p>
          <a:r>
            <a:rPr lang="ru-RU" sz="1800" dirty="0"/>
            <a:t>СправочникОбъект3.Товары</a:t>
          </a:r>
        </a:p>
      </dgm:t>
    </dgm:pt>
    <dgm:pt modelId="{2771050C-4DA6-40D6-B595-E36B28C42760}" type="parTrans" cxnId="{D765138B-2583-477E-8286-43795A019EED}">
      <dgm:prSet/>
      <dgm:spPr>
        <a:ln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endParaRPr lang="ru-RU"/>
        </a:p>
      </dgm:t>
    </dgm:pt>
    <dgm:pt modelId="{437C671A-0B4F-4A90-AE2D-417057F343E1}" type="sibTrans" cxnId="{D765138B-2583-477E-8286-43795A019EED}">
      <dgm:prSet/>
      <dgm:spPr/>
      <dgm:t>
        <a:bodyPr/>
        <a:lstStyle/>
        <a:p>
          <a:endParaRPr lang="ru-RU"/>
        </a:p>
      </dgm:t>
    </dgm:pt>
    <dgm:pt modelId="{5F53F1CE-6CF5-499D-B304-CBB6BDECAB0B}">
      <dgm:prSet phldrT="[Текст]" custT="1"/>
      <dgm:spPr>
        <a:ln>
          <a:solidFill>
            <a:schemeClr val="tx1">
              <a:lumMod val="75000"/>
              <a:lumOff val="25000"/>
            </a:schemeClr>
          </a:solidFill>
        </a:ln>
      </dgm:spPr>
      <dgm:t>
        <a:bodyPr/>
        <a:lstStyle/>
        <a:p>
          <a:r>
            <a:rPr lang="ru-RU" sz="1800" dirty="0"/>
            <a:t>СправочникСсылка1.Товары</a:t>
          </a:r>
        </a:p>
      </dgm:t>
    </dgm:pt>
    <dgm:pt modelId="{2A3A3C56-B901-4B46-B819-DBC04370CC3C}" type="parTrans" cxnId="{A08E9F11-BC9A-44A3-BD06-E3B2FF67EC8A}">
      <dgm:prSet/>
      <dgm:spPr>
        <a:ln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endParaRPr lang="ru-RU"/>
        </a:p>
      </dgm:t>
    </dgm:pt>
    <dgm:pt modelId="{9426D81B-D03C-4B5E-8A22-11966FE4D2E8}" type="sibTrans" cxnId="{A08E9F11-BC9A-44A3-BD06-E3B2FF67EC8A}">
      <dgm:prSet/>
      <dgm:spPr/>
      <dgm:t>
        <a:bodyPr/>
        <a:lstStyle/>
        <a:p>
          <a:endParaRPr lang="ru-RU"/>
        </a:p>
      </dgm:t>
    </dgm:pt>
    <dgm:pt modelId="{0BD735E9-7AA6-4B82-95E2-1F0DEACF6E3B}">
      <dgm:prSet phldrT="[Текст]" custT="1"/>
      <dgm:spPr>
        <a:ln>
          <a:solidFill>
            <a:schemeClr val="tx1">
              <a:lumMod val="75000"/>
              <a:lumOff val="25000"/>
            </a:schemeClr>
          </a:solidFill>
        </a:ln>
      </dgm:spPr>
      <dgm:t>
        <a:bodyPr/>
        <a:lstStyle/>
        <a:p>
          <a:r>
            <a:rPr lang="ru-RU" sz="1800" dirty="0"/>
            <a:t>СправочникСсылка2.Товары</a:t>
          </a:r>
        </a:p>
      </dgm:t>
    </dgm:pt>
    <dgm:pt modelId="{CB6D35C7-3D50-4CB8-A18F-AB30FC2DC037}" type="parTrans" cxnId="{0BECE2EA-F14B-420A-B4C0-AC2BC36EE37C}">
      <dgm:prSet/>
      <dgm:spPr>
        <a:ln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endParaRPr lang="ru-RU"/>
        </a:p>
      </dgm:t>
    </dgm:pt>
    <dgm:pt modelId="{9CBE4EED-1BFF-47DD-AC6A-A694C4CA6E4F}" type="sibTrans" cxnId="{0BECE2EA-F14B-420A-B4C0-AC2BC36EE37C}">
      <dgm:prSet/>
      <dgm:spPr/>
      <dgm:t>
        <a:bodyPr/>
        <a:lstStyle/>
        <a:p>
          <a:endParaRPr lang="ru-RU"/>
        </a:p>
      </dgm:t>
    </dgm:pt>
    <dgm:pt modelId="{5BF80C3C-6A34-4C87-99A9-A4335F2A8293}">
      <dgm:prSet phldrT="[Текст]" custT="1"/>
      <dgm:spPr>
        <a:ln>
          <a:solidFill>
            <a:schemeClr val="tx1">
              <a:lumMod val="75000"/>
              <a:lumOff val="25000"/>
            </a:schemeClr>
          </a:solidFill>
        </a:ln>
      </dgm:spPr>
      <dgm:t>
        <a:bodyPr/>
        <a:lstStyle/>
        <a:p>
          <a:r>
            <a:rPr lang="ru-RU" sz="1800" dirty="0"/>
            <a:t>СправочникСсылка3.Товары</a:t>
          </a:r>
        </a:p>
      </dgm:t>
    </dgm:pt>
    <dgm:pt modelId="{FCFAB07E-DE95-417F-813C-7CBEDC1CA695}" type="parTrans" cxnId="{4FBEC734-245C-48FD-A12C-99EFDE9347DB}">
      <dgm:prSet/>
      <dgm:spPr>
        <a:ln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endParaRPr lang="ru-RU"/>
        </a:p>
      </dgm:t>
    </dgm:pt>
    <dgm:pt modelId="{5A668400-0728-4577-AEB3-B0F6060D3329}" type="sibTrans" cxnId="{4FBEC734-245C-48FD-A12C-99EFDE9347DB}">
      <dgm:prSet/>
      <dgm:spPr/>
      <dgm:t>
        <a:bodyPr/>
        <a:lstStyle/>
        <a:p>
          <a:endParaRPr lang="ru-RU"/>
        </a:p>
      </dgm:t>
    </dgm:pt>
    <dgm:pt modelId="{BFEF47B4-4841-467A-A53C-C96B66EFB996}" type="pres">
      <dgm:prSet presAssocID="{0BA09881-4B76-4C6E-BAF6-BA7BADE846C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7BE0179-D4A0-4D39-9587-75AA6F6DBEA2}" type="pres">
      <dgm:prSet presAssocID="{6D775C77-77CA-4305-87D1-326830A5C9DA}" presName="hierRoot1" presStyleCnt="0"/>
      <dgm:spPr/>
    </dgm:pt>
    <dgm:pt modelId="{01E0B8EC-7F02-4868-A3F6-FD991FCFCA32}" type="pres">
      <dgm:prSet presAssocID="{6D775C77-77CA-4305-87D1-326830A5C9DA}" presName="composite" presStyleCnt="0"/>
      <dgm:spPr/>
    </dgm:pt>
    <dgm:pt modelId="{37EC268B-1AEF-468C-9169-939010B2A864}" type="pres">
      <dgm:prSet presAssocID="{6D775C77-77CA-4305-87D1-326830A5C9DA}" presName="background" presStyleLbl="node0" presStyleIdx="0" presStyleCnt="1"/>
      <dgm:spPr>
        <a:solidFill>
          <a:schemeClr val="tx1">
            <a:lumMod val="50000"/>
            <a:lumOff val="50000"/>
          </a:schemeClr>
        </a:solidFill>
      </dgm:spPr>
    </dgm:pt>
    <dgm:pt modelId="{7AA0EE36-D1A1-4C2B-AFC2-1BD97F3CB530}" type="pres">
      <dgm:prSet presAssocID="{6D775C77-77CA-4305-87D1-326830A5C9DA}" presName="text" presStyleLbl="fgAcc0" presStyleIdx="0" presStyleCnt="1" custScaleX="294896">
        <dgm:presLayoutVars>
          <dgm:chPref val="3"/>
        </dgm:presLayoutVars>
      </dgm:prSet>
      <dgm:spPr/>
    </dgm:pt>
    <dgm:pt modelId="{C697A52F-2EC9-4AE4-AB65-AE9A2A816F60}" type="pres">
      <dgm:prSet presAssocID="{6D775C77-77CA-4305-87D1-326830A5C9DA}" presName="hierChild2" presStyleCnt="0"/>
      <dgm:spPr/>
    </dgm:pt>
    <dgm:pt modelId="{E1C8B948-1884-42F1-940B-A4D07011A6F4}" type="pres">
      <dgm:prSet presAssocID="{99143D63-669A-45E7-A685-45D7FA8EB718}" presName="Name10" presStyleLbl="parChTrans1D2" presStyleIdx="0" presStyleCnt="3"/>
      <dgm:spPr/>
    </dgm:pt>
    <dgm:pt modelId="{EACE1CE2-0166-4CC6-B7E2-2A2C40AFDE52}" type="pres">
      <dgm:prSet presAssocID="{1688FE56-2FBB-4B99-830E-29CD35BE665A}" presName="hierRoot2" presStyleCnt="0"/>
      <dgm:spPr/>
    </dgm:pt>
    <dgm:pt modelId="{13B23329-E157-4FE0-97A5-A2F98B7CD1C7}" type="pres">
      <dgm:prSet presAssocID="{1688FE56-2FBB-4B99-830E-29CD35BE665A}" presName="composite2" presStyleCnt="0"/>
      <dgm:spPr/>
    </dgm:pt>
    <dgm:pt modelId="{CE7ACC4F-66F9-46D9-A113-F24A1EE09E97}" type="pres">
      <dgm:prSet presAssocID="{1688FE56-2FBB-4B99-830E-29CD35BE665A}" presName="background2" presStyleLbl="node2" presStyleIdx="0" presStyleCnt="3"/>
      <dgm:spPr>
        <a:solidFill>
          <a:schemeClr val="tx1">
            <a:lumMod val="50000"/>
            <a:lumOff val="50000"/>
          </a:schemeClr>
        </a:solidFill>
      </dgm:spPr>
    </dgm:pt>
    <dgm:pt modelId="{3BFBB1F4-B25E-435A-B532-30DAD7554699}" type="pres">
      <dgm:prSet presAssocID="{1688FE56-2FBB-4B99-830E-29CD35BE665A}" presName="text2" presStyleLbl="fgAcc2" presStyleIdx="0" presStyleCnt="3" custScaleX="312292">
        <dgm:presLayoutVars>
          <dgm:chPref val="3"/>
        </dgm:presLayoutVars>
      </dgm:prSet>
      <dgm:spPr/>
    </dgm:pt>
    <dgm:pt modelId="{AA35B578-7908-4936-93C3-CD049060EE67}" type="pres">
      <dgm:prSet presAssocID="{1688FE56-2FBB-4B99-830E-29CD35BE665A}" presName="hierChild3" presStyleCnt="0"/>
      <dgm:spPr/>
    </dgm:pt>
    <dgm:pt modelId="{9E012A66-5CC7-44DD-BF2F-13E58AD7D197}" type="pres">
      <dgm:prSet presAssocID="{489A26D8-E962-4509-99AF-D5B61549BBFF}" presName="Name10" presStyleLbl="parChTrans1D2" presStyleIdx="1" presStyleCnt="3"/>
      <dgm:spPr/>
    </dgm:pt>
    <dgm:pt modelId="{5BB2FBE5-DFD4-4013-808F-CE039BA5E6F2}" type="pres">
      <dgm:prSet presAssocID="{D5813BCC-3F5F-465B-B0ED-90F72CE6602F}" presName="hierRoot2" presStyleCnt="0"/>
      <dgm:spPr/>
    </dgm:pt>
    <dgm:pt modelId="{9CD89CA2-A9B2-4992-849B-95B39E1A804B}" type="pres">
      <dgm:prSet presAssocID="{D5813BCC-3F5F-465B-B0ED-90F72CE6602F}" presName="composite2" presStyleCnt="0"/>
      <dgm:spPr/>
    </dgm:pt>
    <dgm:pt modelId="{58B04C52-6FAB-4CEE-BB4D-FD9B299213F9}" type="pres">
      <dgm:prSet presAssocID="{D5813BCC-3F5F-465B-B0ED-90F72CE6602F}" presName="background2" presStyleLbl="node2" presStyleIdx="1" presStyleCnt="3"/>
      <dgm:spPr>
        <a:solidFill>
          <a:schemeClr val="tx1">
            <a:lumMod val="50000"/>
            <a:lumOff val="50000"/>
          </a:schemeClr>
        </a:solidFill>
      </dgm:spPr>
    </dgm:pt>
    <dgm:pt modelId="{5DD5CED4-7E31-4FEE-BCBD-D314A59FBED6}" type="pres">
      <dgm:prSet presAssocID="{D5813BCC-3F5F-465B-B0ED-90F72CE6602F}" presName="text2" presStyleLbl="fgAcc2" presStyleIdx="1" presStyleCnt="3" custScaleX="317077">
        <dgm:presLayoutVars>
          <dgm:chPref val="3"/>
        </dgm:presLayoutVars>
      </dgm:prSet>
      <dgm:spPr/>
    </dgm:pt>
    <dgm:pt modelId="{F2831E88-A582-4968-98A6-895D3A3E261F}" type="pres">
      <dgm:prSet presAssocID="{D5813BCC-3F5F-465B-B0ED-90F72CE6602F}" presName="hierChild3" presStyleCnt="0"/>
      <dgm:spPr/>
    </dgm:pt>
    <dgm:pt modelId="{9FE3CF12-7048-4A0A-A3A4-A42D86A2085D}" type="pres">
      <dgm:prSet presAssocID="{9324998C-1BF0-44E2-B2BE-F0EED160FA01}" presName="Name17" presStyleLbl="parChTrans1D3" presStyleIdx="0" presStyleCnt="3"/>
      <dgm:spPr/>
    </dgm:pt>
    <dgm:pt modelId="{5F42693F-4EBB-40B1-A683-836CF375AFCB}" type="pres">
      <dgm:prSet presAssocID="{24869CE9-E1D6-441A-AF95-D81D114C6028}" presName="hierRoot3" presStyleCnt="0"/>
      <dgm:spPr/>
    </dgm:pt>
    <dgm:pt modelId="{AE4BE9B4-FC1D-4013-A538-8535D78A9045}" type="pres">
      <dgm:prSet presAssocID="{24869CE9-E1D6-441A-AF95-D81D114C6028}" presName="composite3" presStyleCnt="0"/>
      <dgm:spPr/>
    </dgm:pt>
    <dgm:pt modelId="{41183EF8-BC6E-451C-AC96-74998E8D4818}" type="pres">
      <dgm:prSet presAssocID="{24869CE9-E1D6-441A-AF95-D81D114C6028}" presName="background3" presStyleLbl="node3" presStyleIdx="0" presStyleCnt="3"/>
      <dgm:spPr>
        <a:solidFill>
          <a:schemeClr val="tx1">
            <a:lumMod val="50000"/>
            <a:lumOff val="50000"/>
          </a:schemeClr>
        </a:solidFill>
      </dgm:spPr>
    </dgm:pt>
    <dgm:pt modelId="{31B0B6EC-D364-4E6F-9F7C-25FAE0BB03D4}" type="pres">
      <dgm:prSet presAssocID="{24869CE9-E1D6-441A-AF95-D81D114C6028}" presName="text3" presStyleLbl="fgAcc3" presStyleIdx="0" presStyleCnt="3" custScaleX="290119">
        <dgm:presLayoutVars>
          <dgm:chPref val="3"/>
        </dgm:presLayoutVars>
      </dgm:prSet>
      <dgm:spPr/>
    </dgm:pt>
    <dgm:pt modelId="{7A5C0DD1-F654-40B1-9232-447362BF3832}" type="pres">
      <dgm:prSet presAssocID="{24869CE9-E1D6-441A-AF95-D81D114C6028}" presName="hierChild4" presStyleCnt="0"/>
      <dgm:spPr/>
    </dgm:pt>
    <dgm:pt modelId="{1EDBACB9-3166-482A-82CC-AE73B7271F79}" type="pres">
      <dgm:prSet presAssocID="{2A3A3C56-B901-4B46-B819-DBC04370CC3C}" presName="Name23" presStyleLbl="parChTrans1D4" presStyleIdx="0" presStyleCnt="3"/>
      <dgm:spPr/>
    </dgm:pt>
    <dgm:pt modelId="{F0BC52D9-9585-43E9-A5C7-5FEA8A6DBFAB}" type="pres">
      <dgm:prSet presAssocID="{5F53F1CE-6CF5-499D-B304-CBB6BDECAB0B}" presName="hierRoot4" presStyleCnt="0"/>
      <dgm:spPr/>
    </dgm:pt>
    <dgm:pt modelId="{E944E624-E47C-4ACF-8EEE-3F296D2FD680}" type="pres">
      <dgm:prSet presAssocID="{5F53F1CE-6CF5-499D-B304-CBB6BDECAB0B}" presName="composite4" presStyleCnt="0"/>
      <dgm:spPr/>
    </dgm:pt>
    <dgm:pt modelId="{D1849EA3-04E7-458A-A446-D5B2B1F21595}" type="pres">
      <dgm:prSet presAssocID="{5F53F1CE-6CF5-499D-B304-CBB6BDECAB0B}" presName="background4" presStyleLbl="node4" presStyleIdx="0" presStyleCnt="3"/>
      <dgm:spPr>
        <a:solidFill>
          <a:schemeClr val="tx1">
            <a:lumMod val="50000"/>
            <a:lumOff val="50000"/>
          </a:schemeClr>
        </a:solidFill>
      </dgm:spPr>
    </dgm:pt>
    <dgm:pt modelId="{B0D01406-A7B7-4470-9019-F1242234D16D}" type="pres">
      <dgm:prSet presAssocID="{5F53F1CE-6CF5-499D-B304-CBB6BDECAB0B}" presName="text4" presStyleLbl="fgAcc4" presStyleIdx="0" presStyleCnt="3" custScaleX="234429">
        <dgm:presLayoutVars>
          <dgm:chPref val="3"/>
        </dgm:presLayoutVars>
      </dgm:prSet>
      <dgm:spPr/>
    </dgm:pt>
    <dgm:pt modelId="{781CCB6F-44C5-4B12-A2F9-8574CC6FC2EA}" type="pres">
      <dgm:prSet presAssocID="{5F53F1CE-6CF5-499D-B304-CBB6BDECAB0B}" presName="hierChild5" presStyleCnt="0"/>
      <dgm:spPr/>
    </dgm:pt>
    <dgm:pt modelId="{ED2617F1-2666-4431-939E-103CD2B42C72}" type="pres">
      <dgm:prSet presAssocID="{D9B5428C-DFE4-44FB-9AE3-CF89749A4867}" presName="Name17" presStyleLbl="parChTrans1D3" presStyleIdx="1" presStyleCnt="3"/>
      <dgm:spPr/>
    </dgm:pt>
    <dgm:pt modelId="{007BDD7F-5DAA-4157-B0CF-9DD8975BAC94}" type="pres">
      <dgm:prSet presAssocID="{B73CE446-D26B-4C2F-852D-1FFEDA3C1470}" presName="hierRoot3" presStyleCnt="0"/>
      <dgm:spPr/>
    </dgm:pt>
    <dgm:pt modelId="{2CBF05D6-0FB0-4AA3-80A1-34D1BCB2EC1C}" type="pres">
      <dgm:prSet presAssocID="{B73CE446-D26B-4C2F-852D-1FFEDA3C1470}" presName="composite3" presStyleCnt="0"/>
      <dgm:spPr/>
    </dgm:pt>
    <dgm:pt modelId="{657E7799-2CA4-4240-9DC7-54C4C948E392}" type="pres">
      <dgm:prSet presAssocID="{B73CE446-D26B-4C2F-852D-1FFEDA3C1470}" presName="background3" presStyleLbl="node3" presStyleIdx="1" presStyleCnt="3"/>
      <dgm:spPr>
        <a:solidFill>
          <a:schemeClr val="tx1">
            <a:lumMod val="50000"/>
            <a:lumOff val="50000"/>
          </a:schemeClr>
        </a:solidFill>
      </dgm:spPr>
    </dgm:pt>
    <dgm:pt modelId="{5397A324-C321-46D1-98B3-62805BACAB70}" type="pres">
      <dgm:prSet presAssocID="{B73CE446-D26B-4C2F-852D-1FFEDA3C1470}" presName="text3" presStyleLbl="fgAcc3" presStyleIdx="1" presStyleCnt="3" custScaleX="323721">
        <dgm:presLayoutVars>
          <dgm:chPref val="3"/>
        </dgm:presLayoutVars>
      </dgm:prSet>
      <dgm:spPr/>
    </dgm:pt>
    <dgm:pt modelId="{C268F26E-E5A0-41EF-B1D8-3AEB37601C1A}" type="pres">
      <dgm:prSet presAssocID="{B73CE446-D26B-4C2F-852D-1FFEDA3C1470}" presName="hierChild4" presStyleCnt="0"/>
      <dgm:spPr/>
    </dgm:pt>
    <dgm:pt modelId="{B99AB739-39FC-45BD-8C42-C39FD1B2B0AF}" type="pres">
      <dgm:prSet presAssocID="{CB6D35C7-3D50-4CB8-A18F-AB30FC2DC037}" presName="Name23" presStyleLbl="parChTrans1D4" presStyleIdx="1" presStyleCnt="3"/>
      <dgm:spPr/>
    </dgm:pt>
    <dgm:pt modelId="{D091E483-69BC-441A-B0BE-373501B257D7}" type="pres">
      <dgm:prSet presAssocID="{0BD735E9-7AA6-4B82-95E2-1F0DEACF6E3B}" presName="hierRoot4" presStyleCnt="0"/>
      <dgm:spPr/>
    </dgm:pt>
    <dgm:pt modelId="{CCA5575B-2C1C-45BC-8931-28729062C3A3}" type="pres">
      <dgm:prSet presAssocID="{0BD735E9-7AA6-4B82-95E2-1F0DEACF6E3B}" presName="composite4" presStyleCnt="0"/>
      <dgm:spPr/>
    </dgm:pt>
    <dgm:pt modelId="{FE16DE09-D152-4CE2-BF64-E2872C1CC40E}" type="pres">
      <dgm:prSet presAssocID="{0BD735E9-7AA6-4B82-95E2-1F0DEACF6E3B}" presName="background4" presStyleLbl="node4" presStyleIdx="1" presStyleCnt="3"/>
      <dgm:spPr>
        <a:solidFill>
          <a:schemeClr val="tx1">
            <a:lumMod val="50000"/>
            <a:lumOff val="50000"/>
          </a:schemeClr>
        </a:solidFill>
      </dgm:spPr>
    </dgm:pt>
    <dgm:pt modelId="{C72DA23A-3618-4BCE-AE9E-22193147F2FE}" type="pres">
      <dgm:prSet presAssocID="{0BD735E9-7AA6-4B82-95E2-1F0DEACF6E3B}" presName="text4" presStyleLbl="fgAcc4" presStyleIdx="1" presStyleCnt="3" custScaleX="300885">
        <dgm:presLayoutVars>
          <dgm:chPref val="3"/>
        </dgm:presLayoutVars>
      </dgm:prSet>
      <dgm:spPr/>
    </dgm:pt>
    <dgm:pt modelId="{FEEC3DF6-707E-43E9-B590-D82CC2B5A5AD}" type="pres">
      <dgm:prSet presAssocID="{0BD735E9-7AA6-4B82-95E2-1F0DEACF6E3B}" presName="hierChild5" presStyleCnt="0"/>
      <dgm:spPr/>
    </dgm:pt>
    <dgm:pt modelId="{0DA1568A-CA76-48C5-AD4C-E7BAC0B579F6}" type="pres">
      <dgm:prSet presAssocID="{2771050C-4DA6-40D6-B595-E36B28C42760}" presName="Name17" presStyleLbl="parChTrans1D3" presStyleIdx="2" presStyleCnt="3"/>
      <dgm:spPr/>
    </dgm:pt>
    <dgm:pt modelId="{6C8B3B80-2181-427F-AD42-044920F5CC39}" type="pres">
      <dgm:prSet presAssocID="{BD89358A-F1BD-4D6D-92D3-CE8F7DA94583}" presName="hierRoot3" presStyleCnt="0"/>
      <dgm:spPr/>
    </dgm:pt>
    <dgm:pt modelId="{2E14FB21-7AA6-4EC0-9BF5-DA3D0E72F566}" type="pres">
      <dgm:prSet presAssocID="{BD89358A-F1BD-4D6D-92D3-CE8F7DA94583}" presName="composite3" presStyleCnt="0"/>
      <dgm:spPr/>
    </dgm:pt>
    <dgm:pt modelId="{E3844CE9-B63E-4887-879A-25D1336EDF9F}" type="pres">
      <dgm:prSet presAssocID="{BD89358A-F1BD-4D6D-92D3-CE8F7DA94583}" presName="background3" presStyleLbl="node3" presStyleIdx="2" presStyleCnt="3"/>
      <dgm:spPr>
        <a:solidFill>
          <a:schemeClr val="tx1">
            <a:lumMod val="50000"/>
            <a:lumOff val="50000"/>
          </a:schemeClr>
        </a:solidFill>
      </dgm:spPr>
    </dgm:pt>
    <dgm:pt modelId="{DA8EC077-16BF-43D6-98AE-E32E1689474A}" type="pres">
      <dgm:prSet presAssocID="{BD89358A-F1BD-4D6D-92D3-CE8F7DA94583}" presName="text3" presStyleLbl="fgAcc3" presStyleIdx="2" presStyleCnt="3" custScaleX="336069">
        <dgm:presLayoutVars>
          <dgm:chPref val="3"/>
        </dgm:presLayoutVars>
      </dgm:prSet>
      <dgm:spPr/>
    </dgm:pt>
    <dgm:pt modelId="{C2525E31-28C9-4CDC-9E5C-B87DA622491E}" type="pres">
      <dgm:prSet presAssocID="{BD89358A-F1BD-4D6D-92D3-CE8F7DA94583}" presName="hierChild4" presStyleCnt="0"/>
      <dgm:spPr/>
    </dgm:pt>
    <dgm:pt modelId="{ED8B18A9-1B4E-474E-9D04-AF30B64C8673}" type="pres">
      <dgm:prSet presAssocID="{FCFAB07E-DE95-417F-813C-7CBEDC1CA695}" presName="Name23" presStyleLbl="parChTrans1D4" presStyleIdx="2" presStyleCnt="3"/>
      <dgm:spPr/>
    </dgm:pt>
    <dgm:pt modelId="{51A7E6D9-5968-4020-AF8F-38AD43BF7E5E}" type="pres">
      <dgm:prSet presAssocID="{5BF80C3C-6A34-4C87-99A9-A4335F2A8293}" presName="hierRoot4" presStyleCnt="0"/>
      <dgm:spPr/>
    </dgm:pt>
    <dgm:pt modelId="{2596A0B0-56F4-4654-9136-64F98AFAD5F0}" type="pres">
      <dgm:prSet presAssocID="{5BF80C3C-6A34-4C87-99A9-A4335F2A8293}" presName="composite4" presStyleCnt="0"/>
      <dgm:spPr/>
    </dgm:pt>
    <dgm:pt modelId="{31D2C2B5-A26E-4B82-978C-18FE2FAB1D37}" type="pres">
      <dgm:prSet presAssocID="{5BF80C3C-6A34-4C87-99A9-A4335F2A8293}" presName="background4" presStyleLbl="node4" presStyleIdx="2" presStyleCnt="3"/>
      <dgm:spPr>
        <a:solidFill>
          <a:schemeClr val="tx1">
            <a:lumMod val="50000"/>
            <a:lumOff val="50000"/>
          </a:schemeClr>
        </a:solidFill>
      </dgm:spPr>
    </dgm:pt>
    <dgm:pt modelId="{5BE291CC-BFF2-412E-82E7-C1A0F38DECC4}" type="pres">
      <dgm:prSet presAssocID="{5BF80C3C-6A34-4C87-99A9-A4335F2A8293}" presName="text4" presStyleLbl="fgAcc4" presStyleIdx="2" presStyleCnt="3" custScaleX="317064">
        <dgm:presLayoutVars>
          <dgm:chPref val="3"/>
        </dgm:presLayoutVars>
      </dgm:prSet>
      <dgm:spPr/>
    </dgm:pt>
    <dgm:pt modelId="{7D4341DB-4D25-4725-BEF5-24E1D0DBF7F2}" type="pres">
      <dgm:prSet presAssocID="{5BF80C3C-6A34-4C87-99A9-A4335F2A8293}" presName="hierChild5" presStyleCnt="0"/>
      <dgm:spPr/>
    </dgm:pt>
    <dgm:pt modelId="{989342FA-DE93-4799-99F7-72FDB2160C90}" type="pres">
      <dgm:prSet presAssocID="{0503704A-F3ED-4BC9-B313-D944D4AAD8A1}" presName="Name10" presStyleLbl="parChTrans1D2" presStyleIdx="2" presStyleCnt="3"/>
      <dgm:spPr/>
    </dgm:pt>
    <dgm:pt modelId="{9F091C75-33DA-4973-90A0-4A2C0CA48CFB}" type="pres">
      <dgm:prSet presAssocID="{D824AF6B-526A-45BE-931C-5C4A2FDC384F}" presName="hierRoot2" presStyleCnt="0"/>
      <dgm:spPr/>
    </dgm:pt>
    <dgm:pt modelId="{413D0EF4-5599-4722-9A40-3D35879E9898}" type="pres">
      <dgm:prSet presAssocID="{D824AF6B-526A-45BE-931C-5C4A2FDC384F}" presName="composite2" presStyleCnt="0"/>
      <dgm:spPr/>
    </dgm:pt>
    <dgm:pt modelId="{A050024D-24C1-4E35-9A17-5FA2A566414A}" type="pres">
      <dgm:prSet presAssocID="{D824AF6B-526A-45BE-931C-5C4A2FDC384F}" presName="background2" presStyleLbl="node2" presStyleIdx="2" presStyleCnt="3"/>
      <dgm:spPr>
        <a:solidFill>
          <a:schemeClr val="tx1">
            <a:lumMod val="50000"/>
            <a:lumOff val="50000"/>
          </a:schemeClr>
        </a:solidFill>
      </dgm:spPr>
    </dgm:pt>
    <dgm:pt modelId="{36D7514A-4190-437F-909F-375696B0A69D}" type="pres">
      <dgm:prSet presAssocID="{D824AF6B-526A-45BE-931C-5C4A2FDC384F}" presName="text2" presStyleLbl="fgAcc2" presStyleIdx="2" presStyleCnt="3" custScaleX="276964">
        <dgm:presLayoutVars>
          <dgm:chPref val="3"/>
        </dgm:presLayoutVars>
      </dgm:prSet>
      <dgm:spPr/>
    </dgm:pt>
    <dgm:pt modelId="{3744F842-E9BD-4C60-87A6-5C7A622D63CF}" type="pres">
      <dgm:prSet presAssocID="{D824AF6B-526A-45BE-931C-5C4A2FDC384F}" presName="hierChild3" presStyleCnt="0"/>
      <dgm:spPr/>
    </dgm:pt>
  </dgm:ptLst>
  <dgm:cxnLst>
    <dgm:cxn modelId="{5CA54502-C6D9-49E3-9D4B-6E3942DB002D}" type="presOf" srcId="{FCFAB07E-DE95-417F-813C-7CBEDC1CA695}" destId="{ED8B18A9-1B4E-474E-9D04-AF30B64C8673}" srcOrd="0" destOrd="0" presId="urn:microsoft.com/office/officeart/2005/8/layout/hierarchy1"/>
    <dgm:cxn modelId="{E57FDD0C-70A8-4115-B1AB-7CF92FB9EE06}" srcId="{6D775C77-77CA-4305-87D1-326830A5C9DA}" destId="{1688FE56-2FBB-4B99-830E-29CD35BE665A}" srcOrd="0" destOrd="0" parTransId="{99143D63-669A-45E7-A685-45D7FA8EB718}" sibTransId="{B4B2C541-BADD-446F-835A-CD6299E45B69}"/>
    <dgm:cxn modelId="{1A9BCE0D-9BD1-4362-94C9-541B18EF21F5}" srcId="{0BA09881-4B76-4C6E-BAF6-BA7BADE846C8}" destId="{6D775C77-77CA-4305-87D1-326830A5C9DA}" srcOrd="0" destOrd="0" parTransId="{DFC8B5EC-4DB5-419C-A187-C324464C8516}" sibTransId="{AF4D7094-687B-4A70-8008-D2EA5BD88B97}"/>
    <dgm:cxn modelId="{A08E9F11-BC9A-44A3-BD06-E3B2FF67EC8A}" srcId="{24869CE9-E1D6-441A-AF95-D81D114C6028}" destId="{5F53F1CE-6CF5-499D-B304-CBB6BDECAB0B}" srcOrd="0" destOrd="0" parTransId="{2A3A3C56-B901-4B46-B819-DBC04370CC3C}" sibTransId="{9426D81B-D03C-4B5E-8A22-11966FE4D2E8}"/>
    <dgm:cxn modelId="{DBFBA311-1B0F-43C6-8118-6F4CCC64D6E0}" srcId="{6D775C77-77CA-4305-87D1-326830A5C9DA}" destId="{D5813BCC-3F5F-465B-B0ED-90F72CE6602F}" srcOrd="1" destOrd="0" parTransId="{489A26D8-E962-4509-99AF-D5B61549BBFF}" sibTransId="{F2A672C3-E79A-4E50-9BC2-27AB04958904}"/>
    <dgm:cxn modelId="{C6ED6412-C561-41ED-B7A3-0966793F15A5}" type="presOf" srcId="{BD89358A-F1BD-4D6D-92D3-CE8F7DA94583}" destId="{DA8EC077-16BF-43D6-98AE-E32E1689474A}" srcOrd="0" destOrd="0" presId="urn:microsoft.com/office/officeart/2005/8/layout/hierarchy1"/>
    <dgm:cxn modelId="{01300913-8C54-4AEC-A591-5A42DD90C744}" type="presOf" srcId="{24869CE9-E1D6-441A-AF95-D81D114C6028}" destId="{31B0B6EC-D364-4E6F-9F7C-25FAE0BB03D4}" srcOrd="0" destOrd="0" presId="urn:microsoft.com/office/officeart/2005/8/layout/hierarchy1"/>
    <dgm:cxn modelId="{26728418-2F72-4D34-BA92-244AC5815489}" type="presOf" srcId="{5BF80C3C-6A34-4C87-99A9-A4335F2A8293}" destId="{5BE291CC-BFF2-412E-82E7-C1A0F38DECC4}" srcOrd="0" destOrd="0" presId="urn:microsoft.com/office/officeart/2005/8/layout/hierarchy1"/>
    <dgm:cxn modelId="{4FBEC734-245C-48FD-A12C-99EFDE9347DB}" srcId="{BD89358A-F1BD-4D6D-92D3-CE8F7DA94583}" destId="{5BF80C3C-6A34-4C87-99A9-A4335F2A8293}" srcOrd="0" destOrd="0" parTransId="{FCFAB07E-DE95-417F-813C-7CBEDC1CA695}" sibTransId="{5A668400-0728-4577-AEB3-B0F6060D3329}"/>
    <dgm:cxn modelId="{FED83439-A7CC-4ADB-B173-952128BBB9CE}" srcId="{6D775C77-77CA-4305-87D1-326830A5C9DA}" destId="{D824AF6B-526A-45BE-931C-5C4A2FDC384F}" srcOrd="2" destOrd="0" parTransId="{0503704A-F3ED-4BC9-B313-D944D4AAD8A1}" sibTransId="{0E164A27-D1D8-45E3-85B7-22DBF90A1CDF}"/>
    <dgm:cxn modelId="{9BE50E61-470E-402D-B516-C004F1D9EEE4}" type="presOf" srcId="{9324998C-1BF0-44E2-B2BE-F0EED160FA01}" destId="{9FE3CF12-7048-4A0A-A3A4-A42D86A2085D}" srcOrd="0" destOrd="0" presId="urn:microsoft.com/office/officeart/2005/8/layout/hierarchy1"/>
    <dgm:cxn modelId="{53EAE542-7155-425C-B688-6A5422BE388E}" srcId="{D5813BCC-3F5F-465B-B0ED-90F72CE6602F}" destId="{24869CE9-E1D6-441A-AF95-D81D114C6028}" srcOrd="0" destOrd="0" parTransId="{9324998C-1BF0-44E2-B2BE-F0EED160FA01}" sibTransId="{FE0FD22E-41AA-4494-8205-F7E82B4F68DE}"/>
    <dgm:cxn modelId="{E7C3DE66-0A7F-417E-8572-A5EB91EC6C5E}" type="presOf" srcId="{0BA09881-4B76-4C6E-BAF6-BA7BADE846C8}" destId="{BFEF47B4-4841-467A-A53C-C96B66EFB996}" srcOrd="0" destOrd="0" presId="urn:microsoft.com/office/officeart/2005/8/layout/hierarchy1"/>
    <dgm:cxn modelId="{FF0EB74C-C160-4D57-8B24-604EAE8653B6}" type="presOf" srcId="{5F53F1CE-6CF5-499D-B304-CBB6BDECAB0B}" destId="{B0D01406-A7B7-4470-9019-F1242234D16D}" srcOrd="0" destOrd="0" presId="urn:microsoft.com/office/officeart/2005/8/layout/hierarchy1"/>
    <dgm:cxn modelId="{AAEBB04E-7B2A-400B-AF6C-9B0B6E9C7DC6}" type="presOf" srcId="{0BD735E9-7AA6-4B82-95E2-1F0DEACF6E3B}" destId="{C72DA23A-3618-4BCE-AE9E-22193147F2FE}" srcOrd="0" destOrd="0" presId="urn:microsoft.com/office/officeart/2005/8/layout/hierarchy1"/>
    <dgm:cxn modelId="{C212F475-05DA-409A-AF60-7B54FE42599A}" srcId="{D5813BCC-3F5F-465B-B0ED-90F72CE6602F}" destId="{B73CE446-D26B-4C2F-852D-1FFEDA3C1470}" srcOrd="1" destOrd="0" parTransId="{D9B5428C-DFE4-44FB-9AE3-CF89749A4867}" sibTransId="{03E282E8-5236-422F-A9EA-C684B7D0B7AC}"/>
    <dgm:cxn modelId="{D765138B-2583-477E-8286-43795A019EED}" srcId="{D5813BCC-3F5F-465B-B0ED-90F72CE6602F}" destId="{BD89358A-F1BD-4D6D-92D3-CE8F7DA94583}" srcOrd="2" destOrd="0" parTransId="{2771050C-4DA6-40D6-B595-E36B28C42760}" sibTransId="{437C671A-0B4F-4A90-AE2D-417057F343E1}"/>
    <dgm:cxn modelId="{D5726797-546E-4FB6-AD92-29840D4D5D2E}" type="presOf" srcId="{D5813BCC-3F5F-465B-B0ED-90F72CE6602F}" destId="{5DD5CED4-7E31-4FEE-BCBD-D314A59FBED6}" srcOrd="0" destOrd="0" presId="urn:microsoft.com/office/officeart/2005/8/layout/hierarchy1"/>
    <dgm:cxn modelId="{E41BBD98-8C28-4BA7-8642-4867E6456E40}" type="presOf" srcId="{489A26D8-E962-4509-99AF-D5B61549BBFF}" destId="{9E012A66-5CC7-44DD-BF2F-13E58AD7D197}" srcOrd="0" destOrd="0" presId="urn:microsoft.com/office/officeart/2005/8/layout/hierarchy1"/>
    <dgm:cxn modelId="{62DE389C-F0E5-4BD9-BB45-0B4545938B91}" type="presOf" srcId="{1688FE56-2FBB-4B99-830E-29CD35BE665A}" destId="{3BFBB1F4-B25E-435A-B532-30DAD7554699}" srcOrd="0" destOrd="0" presId="urn:microsoft.com/office/officeart/2005/8/layout/hierarchy1"/>
    <dgm:cxn modelId="{AD0D5B9D-116F-454F-BCA1-F8B3DB69B421}" type="presOf" srcId="{CB6D35C7-3D50-4CB8-A18F-AB30FC2DC037}" destId="{B99AB739-39FC-45BD-8C42-C39FD1B2B0AF}" srcOrd="0" destOrd="0" presId="urn:microsoft.com/office/officeart/2005/8/layout/hierarchy1"/>
    <dgm:cxn modelId="{00D9D1A1-95B0-43E5-828A-61983C0EC5EE}" type="presOf" srcId="{0503704A-F3ED-4BC9-B313-D944D4AAD8A1}" destId="{989342FA-DE93-4799-99F7-72FDB2160C90}" srcOrd="0" destOrd="0" presId="urn:microsoft.com/office/officeart/2005/8/layout/hierarchy1"/>
    <dgm:cxn modelId="{0F046DA6-DCCF-47F1-B8DE-AE403DB686D7}" type="presOf" srcId="{D9B5428C-DFE4-44FB-9AE3-CF89749A4867}" destId="{ED2617F1-2666-4431-939E-103CD2B42C72}" srcOrd="0" destOrd="0" presId="urn:microsoft.com/office/officeart/2005/8/layout/hierarchy1"/>
    <dgm:cxn modelId="{79E983CF-94C0-42CF-909A-6D4384D4C1A5}" type="presOf" srcId="{6D775C77-77CA-4305-87D1-326830A5C9DA}" destId="{7AA0EE36-D1A1-4C2B-AFC2-1BD97F3CB530}" srcOrd="0" destOrd="0" presId="urn:microsoft.com/office/officeart/2005/8/layout/hierarchy1"/>
    <dgm:cxn modelId="{151B07D7-3533-4109-BDB5-976526771661}" type="presOf" srcId="{2A3A3C56-B901-4B46-B819-DBC04370CC3C}" destId="{1EDBACB9-3166-482A-82CC-AE73B7271F79}" srcOrd="0" destOrd="0" presId="urn:microsoft.com/office/officeart/2005/8/layout/hierarchy1"/>
    <dgm:cxn modelId="{6C18EADC-0641-48AD-908C-F9002A4C5BBC}" type="presOf" srcId="{D824AF6B-526A-45BE-931C-5C4A2FDC384F}" destId="{36D7514A-4190-437F-909F-375696B0A69D}" srcOrd="0" destOrd="0" presId="urn:microsoft.com/office/officeart/2005/8/layout/hierarchy1"/>
    <dgm:cxn modelId="{5A6533E9-DA33-4532-8BD8-AAB2DD8CA0C1}" type="presOf" srcId="{B73CE446-D26B-4C2F-852D-1FFEDA3C1470}" destId="{5397A324-C321-46D1-98B3-62805BACAB70}" srcOrd="0" destOrd="0" presId="urn:microsoft.com/office/officeart/2005/8/layout/hierarchy1"/>
    <dgm:cxn modelId="{0BECE2EA-F14B-420A-B4C0-AC2BC36EE37C}" srcId="{B73CE446-D26B-4C2F-852D-1FFEDA3C1470}" destId="{0BD735E9-7AA6-4B82-95E2-1F0DEACF6E3B}" srcOrd="0" destOrd="0" parTransId="{CB6D35C7-3D50-4CB8-A18F-AB30FC2DC037}" sibTransId="{9CBE4EED-1BFF-47DD-AC6A-A694C4CA6E4F}"/>
    <dgm:cxn modelId="{9AC6AAF8-169E-4A73-9927-BA58166F6116}" type="presOf" srcId="{99143D63-669A-45E7-A685-45D7FA8EB718}" destId="{E1C8B948-1884-42F1-940B-A4D07011A6F4}" srcOrd="0" destOrd="0" presId="urn:microsoft.com/office/officeart/2005/8/layout/hierarchy1"/>
    <dgm:cxn modelId="{598020FA-D762-4551-B608-3DCC0F318E13}" type="presOf" srcId="{2771050C-4DA6-40D6-B595-E36B28C42760}" destId="{0DA1568A-CA76-48C5-AD4C-E7BAC0B579F6}" srcOrd="0" destOrd="0" presId="urn:microsoft.com/office/officeart/2005/8/layout/hierarchy1"/>
    <dgm:cxn modelId="{F8393FD1-EC4E-4950-BD1B-EC2543C36D4F}" type="presParOf" srcId="{BFEF47B4-4841-467A-A53C-C96B66EFB996}" destId="{C7BE0179-D4A0-4D39-9587-75AA6F6DBEA2}" srcOrd="0" destOrd="0" presId="urn:microsoft.com/office/officeart/2005/8/layout/hierarchy1"/>
    <dgm:cxn modelId="{287D48F2-0ABE-4A43-82C5-EFC0E6492AA3}" type="presParOf" srcId="{C7BE0179-D4A0-4D39-9587-75AA6F6DBEA2}" destId="{01E0B8EC-7F02-4868-A3F6-FD991FCFCA32}" srcOrd="0" destOrd="0" presId="urn:microsoft.com/office/officeart/2005/8/layout/hierarchy1"/>
    <dgm:cxn modelId="{5DBC2920-FEC2-430E-A117-4E13F090F06A}" type="presParOf" srcId="{01E0B8EC-7F02-4868-A3F6-FD991FCFCA32}" destId="{37EC268B-1AEF-468C-9169-939010B2A864}" srcOrd="0" destOrd="0" presId="urn:microsoft.com/office/officeart/2005/8/layout/hierarchy1"/>
    <dgm:cxn modelId="{4EBA313D-817C-469A-BCDA-63D4E2C01922}" type="presParOf" srcId="{01E0B8EC-7F02-4868-A3F6-FD991FCFCA32}" destId="{7AA0EE36-D1A1-4C2B-AFC2-1BD97F3CB530}" srcOrd="1" destOrd="0" presId="urn:microsoft.com/office/officeart/2005/8/layout/hierarchy1"/>
    <dgm:cxn modelId="{98BF5FB6-9C7F-4868-A25D-99FCB4F50CE3}" type="presParOf" srcId="{C7BE0179-D4A0-4D39-9587-75AA6F6DBEA2}" destId="{C697A52F-2EC9-4AE4-AB65-AE9A2A816F60}" srcOrd="1" destOrd="0" presId="urn:microsoft.com/office/officeart/2005/8/layout/hierarchy1"/>
    <dgm:cxn modelId="{A2FFF629-0924-4305-A734-84AC0A0DE056}" type="presParOf" srcId="{C697A52F-2EC9-4AE4-AB65-AE9A2A816F60}" destId="{E1C8B948-1884-42F1-940B-A4D07011A6F4}" srcOrd="0" destOrd="0" presId="urn:microsoft.com/office/officeart/2005/8/layout/hierarchy1"/>
    <dgm:cxn modelId="{98A528B2-5BA9-431E-9808-5C01FE31123C}" type="presParOf" srcId="{C697A52F-2EC9-4AE4-AB65-AE9A2A816F60}" destId="{EACE1CE2-0166-4CC6-B7E2-2A2C40AFDE52}" srcOrd="1" destOrd="0" presId="urn:microsoft.com/office/officeart/2005/8/layout/hierarchy1"/>
    <dgm:cxn modelId="{D9C7BD95-917E-43A9-9387-ABFDA448895F}" type="presParOf" srcId="{EACE1CE2-0166-4CC6-B7E2-2A2C40AFDE52}" destId="{13B23329-E157-4FE0-97A5-A2F98B7CD1C7}" srcOrd="0" destOrd="0" presId="urn:microsoft.com/office/officeart/2005/8/layout/hierarchy1"/>
    <dgm:cxn modelId="{404956FD-2C45-49D5-93F9-05ACD1235DB1}" type="presParOf" srcId="{13B23329-E157-4FE0-97A5-A2F98B7CD1C7}" destId="{CE7ACC4F-66F9-46D9-A113-F24A1EE09E97}" srcOrd="0" destOrd="0" presId="urn:microsoft.com/office/officeart/2005/8/layout/hierarchy1"/>
    <dgm:cxn modelId="{396CCC81-BC31-431D-AF14-7BA694392FFC}" type="presParOf" srcId="{13B23329-E157-4FE0-97A5-A2F98B7CD1C7}" destId="{3BFBB1F4-B25E-435A-B532-30DAD7554699}" srcOrd="1" destOrd="0" presId="urn:microsoft.com/office/officeart/2005/8/layout/hierarchy1"/>
    <dgm:cxn modelId="{E2162301-E755-491D-91BA-2433FE81AE65}" type="presParOf" srcId="{EACE1CE2-0166-4CC6-B7E2-2A2C40AFDE52}" destId="{AA35B578-7908-4936-93C3-CD049060EE67}" srcOrd="1" destOrd="0" presId="urn:microsoft.com/office/officeart/2005/8/layout/hierarchy1"/>
    <dgm:cxn modelId="{1077057C-DBBF-4375-AF07-18FC98996372}" type="presParOf" srcId="{C697A52F-2EC9-4AE4-AB65-AE9A2A816F60}" destId="{9E012A66-5CC7-44DD-BF2F-13E58AD7D197}" srcOrd="2" destOrd="0" presId="urn:microsoft.com/office/officeart/2005/8/layout/hierarchy1"/>
    <dgm:cxn modelId="{864DB02F-4142-4824-A40C-784465C89817}" type="presParOf" srcId="{C697A52F-2EC9-4AE4-AB65-AE9A2A816F60}" destId="{5BB2FBE5-DFD4-4013-808F-CE039BA5E6F2}" srcOrd="3" destOrd="0" presId="urn:microsoft.com/office/officeart/2005/8/layout/hierarchy1"/>
    <dgm:cxn modelId="{9DBC013E-9F43-482C-8566-AB43658DC143}" type="presParOf" srcId="{5BB2FBE5-DFD4-4013-808F-CE039BA5E6F2}" destId="{9CD89CA2-A9B2-4992-849B-95B39E1A804B}" srcOrd="0" destOrd="0" presId="urn:microsoft.com/office/officeart/2005/8/layout/hierarchy1"/>
    <dgm:cxn modelId="{A941A318-EE29-4E79-9456-AC1CEE398EE1}" type="presParOf" srcId="{9CD89CA2-A9B2-4992-849B-95B39E1A804B}" destId="{58B04C52-6FAB-4CEE-BB4D-FD9B299213F9}" srcOrd="0" destOrd="0" presId="urn:microsoft.com/office/officeart/2005/8/layout/hierarchy1"/>
    <dgm:cxn modelId="{343AC2A0-06A5-4902-BD6B-39043D811E54}" type="presParOf" srcId="{9CD89CA2-A9B2-4992-849B-95B39E1A804B}" destId="{5DD5CED4-7E31-4FEE-BCBD-D314A59FBED6}" srcOrd="1" destOrd="0" presId="urn:microsoft.com/office/officeart/2005/8/layout/hierarchy1"/>
    <dgm:cxn modelId="{3ED1AF9C-5254-4CAD-82F5-3DA63A7592EF}" type="presParOf" srcId="{5BB2FBE5-DFD4-4013-808F-CE039BA5E6F2}" destId="{F2831E88-A582-4968-98A6-895D3A3E261F}" srcOrd="1" destOrd="0" presId="urn:microsoft.com/office/officeart/2005/8/layout/hierarchy1"/>
    <dgm:cxn modelId="{CD15A97F-B24D-4CAD-B9DF-AB8290D3CA68}" type="presParOf" srcId="{F2831E88-A582-4968-98A6-895D3A3E261F}" destId="{9FE3CF12-7048-4A0A-A3A4-A42D86A2085D}" srcOrd="0" destOrd="0" presId="urn:microsoft.com/office/officeart/2005/8/layout/hierarchy1"/>
    <dgm:cxn modelId="{DE2879E7-5B99-47D3-BDEF-09A633D6FFE0}" type="presParOf" srcId="{F2831E88-A582-4968-98A6-895D3A3E261F}" destId="{5F42693F-4EBB-40B1-A683-836CF375AFCB}" srcOrd="1" destOrd="0" presId="urn:microsoft.com/office/officeart/2005/8/layout/hierarchy1"/>
    <dgm:cxn modelId="{BC249A93-0609-4D77-BC34-AE8F59F5B275}" type="presParOf" srcId="{5F42693F-4EBB-40B1-A683-836CF375AFCB}" destId="{AE4BE9B4-FC1D-4013-A538-8535D78A9045}" srcOrd="0" destOrd="0" presId="urn:microsoft.com/office/officeart/2005/8/layout/hierarchy1"/>
    <dgm:cxn modelId="{B3977291-7A88-4513-9820-BF7F9C5DA1E9}" type="presParOf" srcId="{AE4BE9B4-FC1D-4013-A538-8535D78A9045}" destId="{41183EF8-BC6E-451C-AC96-74998E8D4818}" srcOrd="0" destOrd="0" presId="urn:microsoft.com/office/officeart/2005/8/layout/hierarchy1"/>
    <dgm:cxn modelId="{79C7ADF0-6516-491C-8B9A-3C1194AAFD11}" type="presParOf" srcId="{AE4BE9B4-FC1D-4013-A538-8535D78A9045}" destId="{31B0B6EC-D364-4E6F-9F7C-25FAE0BB03D4}" srcOrd="1" destOrd="0" presId="urn:microsoft.com/office/officeart/2005/8/layout/hierarchy1"/>
    <dgm:cxn modelId="{2BF0B5A7-42F4-4B5C-A021-A45C7831E15D}" type="presParOf" srcId="{5F42693F-4EBB-40B1-A683-836CF375AFCB}" destId="{7A5C0DD1-F654-40B1-9232-447362BF3832}" srcOrd="1" destOrd="0" presId="urn:microsoft.com/office/officeart/2005/8/layout/hierarchy1"/>
    <dgm:cxn modelId="{537CA4E5-831B-4208-B907-03FB7EE2B028}" type="presParOf" srcId="{7A5C0DD1-F654-40B1-9232-447362BF3832}" destId="{1EDBACB9-3166-482A-82CC-AE73B7271F79}" srcOrd="0" destOrd="0" presId="urn:microsoft.com/office/officeart/2005/8/layout/hierarchy1"/>
    <dgm:cxn modelId="{F1B3F60D-F11F-44AE-907F-7E6157509DA1}" type="presParOf" srcId="{7A5C0DD1-F654-40B1-9232-447362BF3832}" destId="{F0BC52D9-9585-43E9-A5C7-5FEA8A6DBFAB}" srcOrd="1" destOrd="0" presId="urn:microsoft.com/office/officeart/2005/8/layout/hierarchy1"/>
    <dgm:cxn modelId="{A07EF619-6CBF-4B6A-BD18-3BAFF33BB702}" type="presParOf" srcId="{F0BC52D9-9585-43E9-A5C7-5FEA8A6DBFAB}" destId="{E944E624-E47C-4ACF-8EEE-3F296D2FD680}" srcOrd="0" destOrd="0" presId="urn:microsoft.com/office/officeart/2005/8/layout/hierarchy1"/>
    <dgm:cxn modelId="{2935775A-E14C-4447-8EF0-1A96A0195AE9}" type="presParOf" srcId="{E944E624-E47C-4ACF-8EEE-3F296D2FD680}" destId="{D1849EA3-04E7-458A-A446-D5B2B1F21595}" srcOrd="0" destOrd="0" presId="urn:microsoft.com/office/officeart/2005/8/layout/hierarchy1"/>
    <dgm:cxn modelId="{66B5F76F-944F-4C7D-A500-6C71B81ACBB0}" type="presParOf" srcId="{E944E624-E47C-4ACF-8EEE-3F296D2FD680}" destId="{B0D01406-A7B7-4470-9019-F1242234D16D}" srcOrd="1" destOrd="0" presId="urn:microsoft.com/office/officeart/2005/8/layout/hierarchy1"/>
    <dgm:cxn modelId="{FD160A04-1DDB-4EF5-A979-A2B359E0ED33}" type="presParOf" srcId="{F0BC52D9-9585-43E9-A5C7-5FEA8A6DBFAB}" destId="{781CCB6F-44C5-4B12-A2F9-8574CC6FC2EA}" srcOrd="1" destOrd="0" presId="urn:microsoft.com/office/officeart/2005/8/layout/hierarchy1"/>
    <dgm:cxn modelId="{BA4181F6-25CC-4B3E-BCCD-15B023B0E40C}" type="presParOf" srcId="{F2831E88-A582-4968-98A6-895D3A3E261F}" destId="{ED2617F1-2666-4431-939E-103CD2B42C72}" srcOrd="2" destOrd="0" presId="urn:microsoft.com/office/officeart/2005/8/layout/hierarchy1"/>
    <dgm:cxn modelId="{3329D9DB-5821-49D4-B632-8639326A59B5}" type="presParOf" srcId="{F2831E88-A582-4968-98A6-895D3A3E261F}" destId="{007BDD7F-5DAA-4157-B0CF-9DD8975BAC94}" srcOrd="3" destOrd="0" presId="urn:microsoft.com/office/officeart/2005/8/layout/hierarchy1"/>
    <dgm:cxn modelId="{866D25B0-3CE1-4209-943D-130D26599258}" type="presParOf" srcId="{007BDD7F-5DAA-4157-B0CF-9DD8975BAC94}" destId="{2CBF05D6-0FB0-4AA3-80A1-34D1BCB2EC1C}" srcOrd="0" destOrd="0" presId="urn:microsoft.com/office/officeart/2005/8/layout/hierarchy1"/>
    <dgm:cxn modelId="{BCE83CE3-D17D-4B37-898A-8D9BD8C7A61C}" type="presParOf" srcId="{2CBF05D6-0FB0-4AA3-80A1-34D1BCB2EC1C}" destId="{657E7799-2CA4-4240-9DC7-54C4C948E392}" srcOrd="0" destOrd="0" presId="urn:microsoft.com/office/officeart/2005/8/layout/hierarchy1"/>
    <dgm:cxn modelId="{827920AB-5C24-4DDC-9BD8-D43DCECEAC87}" type="presParOf" srcId="{2CBF05D6-0FB0-4AA3-80A1-34D1BCB2EC1C}" destId="{5397A324-C321-46D1-98B3-62805BACAB70}" srcOrd="1" destOrd="0" presId="urn:microsoft.com/office/officeart/2005/8/layout/hierarchy1"/>
    <dgm:cxn modelId="{E442F634-F636-4ADF-B174-9FAD9A535712}" type="presParOf" srcId="{007BDD7F-5DAA-4157-B0CF-9DD8975BAC94}" destId="{C268F26E-E5A0-41EF-B1D8-3AEB37601C1A}" srcOrd="1" destOrd="0" presId="urn:microsoft.com/office/officeart/2005/8/layout/hierarchy1"/>
    <dgm:cxn modelId="{1DE5A8B2-C2B7-4D18-A7B6-52CB22B2FD35}" type="presParOf" srcId="{C268F26E-E5A0-41EF-B1D8-3AEB37601C1A}" destId="{B99AB739-39FC-45BD-8C42-C39FD1B2B0AF}" srcOrd="0" destOrd="0" presId="urn:microsoft.com/office/officeart/2005/8/layout/hierarchy1"/>
    <dgm:cxn modelId="{09D4B48A-8481-4DED-B82F-6D475ACDA23E}" type="presParOf" srcId="{C268F26E-E5A0-41EF-B1D8-3AEB37601C1A}" destId="{D091E483-69BC-441A-B0BE-373501B257D7}" srcOrd="1" destOrd="0" presId="urn:microsoft.com/office/officeart/2005/8/layout/hierarchy1"/>
    <dgm:cxn modelId="{2E8C0043-86D6-41FC-8205-8C7BB6DDFDF7}" type="presParOf" srcId="{D091E483-69BC-441A-B0BE-373501B257D7}" destId="{CCA5575B-2C1C-45BC-8931-28729062C3A3}" srcOrd="0" destOrd="0" presId="urn:microsoft.com/office/officeart/2005/8/layout/hierarchy1"/>
    <dgm:cxn modelId="{6ECF1DF5-AA85-49CD-B895-98D956A59362}" type="presParOf" srcId="{CCA5575B-2C1C-45BC-8931-28729062C3A3}" destId="{FE16DE09-D152-4CE2-BF64-E2872C1CC40E}" srcOrd="0" destOrd="0" presId="urn:microsoft.com/office/officeart/2005/8/layout/hierarchy1"/>
    <dgm:cxn modelId="{C41C8C4E-D706-4A45-9D4D-DCC94DCEF906}" type="presParOf" srcId="{CCA5575B-2C1C-45BC-8931-28729062C3A3}" destId="{C72DA23A-3618-4BCE-AE9E-22193147F2FE}" srcOrd="1" destOrd="0" presId="urn:microsoft.com/office/officeart/2005/8/layout/hierarchy1"/>
    <dgm:cxn modelId="{AE34F469-701B-4AE1-8BF3-34B6D44B67B3}" type="presParOf" srcId="{D091E483-69BC-441A-B0BE-373501B257D7}" destId="{FEEC3DF6-707E-43E9-B590-D82CC2B5A5AD}" srcOrd="1" destOrd="0" presId="urn:microsoft.com/office/officeart/2005/8/layout/hierarchy1"/>
    <dgm:cxn modelId="{B2070F9B-B895-4F02-A0B1-3B24AE96E5E1}" type="presParOf" srcId="{F2831E88-A582-4968-98A6-895D3A3E261F}" destId="{0DA1568A-CA76-48C5-AD4C-E7BAC0B579F6}" srcOrd="4" destOrd="0" presId="urn:microsoft.com/office/officeart/2005/8/layout/hierarchy1"/>
    <dgm:cxn modelId="{D1ADA9CB-D6D1-4279-9549-4F3F406567F3}" type="presParOf" srcId="{F2831E88-A582-4968-98A6-895D3A3E261F}" destId="{6C8B3B80-2181-427F-AD42-044920F5CC39}" srcOrd="5" destOrd="0" presId="urn:microsoft.com/office/officeart/2005/8/layout/hierarchy1"/>
    <dgm:cxn modelId="{E34FAA1E-C547-4264-9DB6-9B7AC112B53C}" type="presParOf" srcId="{6C8B3B80-2181-427F-AD42-044920F5CC39}" destId="{2E14FB21-7AA6-4EC0-9BF5-DA3D0E72F566}" srcOrd="0" destOrd="0" presId="urn:microsoft.com/office/officeart/2005/8/layout/hierarchy1"/>
    <dgm:cxn modelId="{389A36C0-FBE2-437E-A4FC-5C1049DD5D83}" type="presParOf" srcId="{2E14FB21-7AA6-4EC0-9BF5-DA3D0E72F566}" destId="{E3844CE9-B63E-4887-879A-25D1336EDF9F}" srcOrd="0" destOrd="0" presId="urn:microsoft.com/office/officeart/2005/8/layout/hierarchy1"/>
    <dgm:cxn modelId="{B056CFD7-E406-45EF-842A-A7E0FDF6A326}" type="presParOf" srcId="{2E14FB21-7AA6-4EC0-9BF5-DA3D0E72F566}" destId="{DA8EC077-16BF-43D6-98AE-E32E1689474A}" srcOrd="1" destOrd="0" presId="urn:microsoft.com/office/officeart/2005/8/layout/hierarchy1"/>
    <dgm:cxn modelId="{CE212854-0094-4A94-A295-FD5B4E3733E9}" type="presParOf" srcId="{6C8B3B80-2181-427F-AD42-044920F5CC39}" destId="{C2525E31-28C9-4CDC-9E5C-B87DA622491E}" srcOrd="1" destOrd="0" presId="urn:microsoft.com/office/officeart/2005/8/layout/hierarchy1"/>
    <dgm:cxn modelId="{7395BE28-F80D-4C33-8F1B-09ED8166C785}" type="presParOf" srcId="{C2525E31-28C9-4CDC-9E5C-B87DA622491E}" destId="{ED8B18A9-1B4E-474E-9D04-AF30B64C8673}" srcOrd="0" destOrd="0" presId="urn:microsoft.com/office/officeart/2005/8/layout/hierarchy1"/>
    <dgm:cxn modelId="{BA6BACDA-6766-4A21-8882-88DF4A9B47FF}" type="presParOf" srcId="{C2525E31-28C9-4CDC-9E5C-B87DA622491E}" destId="{51A7E6D9-5968-4020-AF8F-38AD43BF7E5E}" srcOrd="1" destOrd="0" presId="urn:microsoft.com/office/officeart/2005/8/layout/hierarchy1"/>
    <dgm:cxn modelId="{DB71D18D-5386-446F-82E1-92B87E22E0AA}" type="presParOf" srcId="{51A7E6D9-5968-4020-AF8F-38AD43BF7E5E}" destId="{2596A0B0-56F4-4654-9136-64F98AFAD5F0}" srcOrd="0" destOrd="0" presId="urn:microsoft.com/office/officeart/2005/8/layout/hierarchy1"/>
    <dgm:cxn modelId="{397C0CE4-DA76-4D4F-97C5-26C82E380C3A}" type="presParOf" srcId="{2596A0B0-56F4-4654-9136-64F98AFAD5F0}" destId="{31D2C2B5-A26E-4B82-978C-18FE2FAB1D37}" srcOrd="0" destOrd="0" presId="urn:microsoft.com/office/officeart/2005/8/layout/hierarchy1"/>
    <dgm:cxn modelId="{96CFE2AF-5DF3-4A66-B6B5-82185D9E76EB}" type="presParOf" srcId="{2596A0B0-56F4-4654-9136-64F98AFAD5F0}" destId="{5BE291CC-BFF2-412E-82E7-C1A0F38DECC4}" srcOrd="1" destOrd="0" presId="urn:microsoft.com/office/officeart/2005/8/layout/hierarchy1"/>
    <dgm:cxn modelId="{B6F52D92-3408-4725-ACFC-6614BC705CD9}" type="presParOf" srcId="{51A7E6D9-5968-4020-AF8F-38AD43BF7E5E}" destId="{7D4341DB-4D25-4725-BEF5-24E1D0DBF7F2}" srcOrd="1" destOrd="0" presId="urn:microsoft.com/office/officeart/2005/8/layout/hierarchy1"/>
    <dgm:cxn modelId="{B46FABEB-D6F7-41AF-B7EB-79772A8649EA}" type="presParOf" srcId="{C697A52F-2EC9-4AE4-AB65-AE9A2A816F60}" destId="{989342FA-DE93-4799-99F7-72FDB2160C90}" srcOrd="4" destOrd="0" presId="urn:microsoft.com/office/officeart/2005/8/layout/hierarchy1"/>
    <dgm:cxn modelId="{85A044E2-9BD8-467D-B29D-83620C3C2C03}" type="presParOf" srcId="{C697A52F-2EC9-4AE4-AB65-AE9A2A816F60}" destId="{9F091C75-33DA-4973-90A0-4A2C0CA48CFB}" srcOrd="5" destOrd="0" presId="urn:microsoft.com/office/officeart/2005/8/layout/hierarchy1"/>
    <dgm:cxn modelId="{6A25ABD1-1C0C-4768-86D0-D0EACC38CD6D}" type="presParOf" srcId="{9F091C75-33DA-4973-90A0-4A2C0CA48CFB}" destId="{413D0EF4-5599-4722-9A40-3D35879E9898}" srcOrd="0" destOrd="0" presId="urn:microsoft.com/office/officeart/2005/8/layout/hierarchy1"/>
    <dgm:cxn modelId="{198CA22C-0121-4D5C-B090-27F453F0E2F8}" type="presParOf" srcId="{413D0EF4-5599-4722-9A40-3D35879E9898}" destId="{A050024D-24C1-4E35-9A17-5FA2A566414A}" srcOrd="0" destOrd="0" presId="urn:microsoft.com/office/officeart/2005/8/layout/hierarchy1"/>
    <dgm:cxn modelId="{FD97F377-9995-4A90-9339-551612335E54}" type="presParOf" srcId="{413D0EF4-5599-4722-9A40-3D35879E9898}" destId="{36D7514A-4190-437F-909F-375696B0A69D}" srcOrd="1" destOrd="0" presId="urn:microsoft.com/office/officeart/2005/8/layout/hierarchy1"/>
    <dgm:cxn modelId="{9EF79DED-D3F3-4755-A282-B5FFDB96FF03}" type="presParOf" srcId="{9F091C75-33DA-4973-90A0-4A2C0CA48CFB}" destId="{3744F842-E9BD-4C60-87A6-5C7A622D63C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9342FA-DE93-4799-99F7-72FDB2160C90}">
      <dsp:nvSpPr>
        <dsp:cNvPr id="0" name=""/>
        <dsp:cNvSpPr/>
      </dsp:nvSpPr>
      <dsp:spPr>
        <a:xfrm>
          <a:off x="4183033" y="997761"/>
          <a:ext cx="1917414" cy="4562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0926"/>
              </a:lnTo>
              <a:lnTo>
                <a:pt x="1917414" y="310926"/>
              </a:lnTo>
              <a:lnTo>
                <a:pt x="1917414" y="456257"/>
              </a:lnTo>
            </a:path>
          </a:pathLst>
        </a:custGeom>
        <a:noFill/>
        <a:ln w="15875" cap="flat" cmpd="sng" algn="ctr">
          <a:solidFill>
            <a:schemeClr val="tx1">
              <a:lumMod val="65000"/>
              <a:lumOff val="3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8B18A9-1B4E-474E-9D04-AF30B64C8673}">
      <dsp:nvSpPr>
        <dsp:cNvPr id="0" name=""/>
        <dsp:cNvSpPr/>
      </dsp:nvSpPr>
      <dsp:spPr>
        <a:xfrm>
          <a:off x="6054728" y="3902645"/>
          <a:ext cx="91440" cy="45625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56257"/>
              </a:lnTo>
            </a:path>
          </a:pathLst>
        </a:custGeom>
        <a:noFill/>
        <a:ln w="15875" cap="flat" cmpd="sng" algn="ctr">
          <a:solidFill>
            <a:schemeClr val="tx1">
              <a:lumMod val="65000"/>
              <a:lumOff val="3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A1568A-CA76-48C5-AD4C-E7BAC0B579F6}">
      <dsp:nvSpPr>
        <dsp:cNvPr id="0" name=""/>
        <dsp:cNvSpPr/>
      </dsp:nvSpPr>
      <dsp:spPr>
        <a:xfrm>
          <a:off x="4183033" y="2450203"/>
          <a:ext cx="1917414" cy="4562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0926"/>
              </a:lnTo>
              <a:lnTo>
                <a:pt x="1917414" y="310926"/>
              </a:lnTo>
              <a:lnTo>
                <a:pt x="1917414" y="456257"/>
              </a:lnTo>
            </a:path>
          </a:pathLst>
        </a:custGeom>
        <a:noFill/>
        <a:ln w="15875" cap="flat" cmpd="sng" algn="ctr">
          <a:solidFill>
            <a:schemeClr val="tx1">
              <a:lumMod val="65000"/>
              <a:lumOff val="3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9AB739-39FC-45BD-8C42-C39FD1B2B0AF}">
      <dsp:nvSpPr>
        <dsp:cNvPr id="0" name=""/>
        <dsp:cNvSpPr/>
      </dsp:nvSpPr>
      <dsp:spPr>
        <a:xfrm>
          <a:off x="4137313" y="3902645"/>
          <a:ext cx="91440" cy="45625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56257"/>
              </a:lnTo>
            </a:path>
          </a:pathLst>
        </a:custGeom>
        <a:noFill/>
        <a:ln w="15875" cap="flat" cmpd="sng" algn="ctr">
          <a:solidFill>
            <a:schemeClr val="tx1">
              <a:lumMod val="65000"/>
              <a:lumOff val="3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2617F1-2666-4431-939E-103CD2B42C72}">
      <dsp:nvSpPr>
        <dsp:cNvPr id="0" name=""/>
        <dsp:cNvSpPr/>
      </dsp:nvSpPr>
      <dsp:spPr>
        <a:xfrm>
          <a:off x="4137313" y="2450203"/>
          <a:ext cx="91440" cy="45625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56257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DBACB9-3166-482A-82CC-AE73B7271F79}">
      <dsp:nvSpPr>
        <dsp:cNvPr id="0" name=""/>
        <dsp:cNvSpPr/>
      </dsp:nvSpPr>
      <dsp:spPr>
        <a:xfrm>
          <a:off x="2219898" y="3902645"/>
          <a:ext cx="91440" cy="45625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56257"/>
              </a:lnTo>
            </a:path>
          </a:pathLst>
        </a:custGeom>
        <a:noFill/>
        <a:ln w="15875" cap="flat" cmpd="sng" algn="ctr">
          <a:solidFill>
            <a:schemeClr val="tx1">
              <a:lumMod val="65000"/>
              <a:lumOff val="3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E3CF12-7048-4A0A-A3A4-A42D86A2085D}">
      <dsp:nvSpPr>
        <dsp:cNvPr id="0" name=""/>
        <dsp:cNvSpPr/>
      </dsp:nvSpPr>
      <dsp:spPr>
        <a:xfrm>
          <a:off x="2265618" y="2450203"/>
          <a:ext cx="1917414" cy="456257"/>
        </a:xfrm>
        <a:custGeom>
          <a:avLst/>
          <a:gdLst/>
          <a:ahLst/>
          <a:cxnLst/>
          <a:rect l="0" t="0" r="0" b="0"/>
          <a:pathLst>
            <a:path>
              <a:moveTo>
                <a:pt x="1917414" y="0"/>
              </a:moveTo>
              <a:lnTo>
                <a:pt x="1917414" y="310926"/>
              </a:lnTo>
              <a:lnTo>
                <a:pt x="0" y="310926"/>
              </a:lnTo>
              <a:lnTo>
                <a:pt x="0" y="456257"/>
              </a:lnTo>
            </a:path>
          </a:pathLst>
        </a:custGeom>
        <a:noFill/>
        <a:ln w="15875" cap="flat" cmpd="sng" algn="ctr">
          <a:solidFill>
            <a:schemeClr val="tx1">
              <a:lumMod val="65000"/>
              <a:lumOff val="3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012A66-5CC7-44DD-BF2F-13E58AD7D197}">
      <dsp:nvSpPr>
        <dsp:cNvPr id="0" name=""/>
        <dsp:cNvSpPr/>
      </dsp:nvSpPr>
      <dsp:spPr>
        <a:xfrm>
          <a:off x="4137313" y="997761"/>
          <a:ext cx="91440" cy="45625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5625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C8B948-1884-42F1-940B-A4D07011A6F4}">
      <dsp:nvSpPr>
        <dsp:cNvPr id="0" name=""/>
        <dsp:cNvSpPr/>
      </dsp:nvSpPr>
      <dsp:spPr>
        <a:xfrm>
          <a:off x="2265618" y="997761"/>
          <a:ext cx="1917414" cy="456257"/>
        </a:xfrm>
        <a:custGeom>
          <a:avLst/>
          <a:gdLst/>
          <a:ahLst/>
          <a:cxnLst/>
          <a:rect l="0" t="0" r="0" b="0"/>
          <a:pathLst>
            <a:path>
              <a:moveTo>
                <a:pt x="1917414" y="0"/>
              </a:moveTo>
              <a:lnTo>
                <a:pt x="1917414" y="310926"/>
              </a:lnTo>
              <a:lnTo>
                <a:pt x="0" y="310926"/>
              </a:lnTo>
              <a:lnTo>
                <a:pt x="0" y="456257"/>
              </a:lnTo>
            </a:path>
          </a:pathLst>
        </a:custGeom>
        <a:noFill/>
        <a:ln w="15875" cap="flat" cmpd="sng" algn="ctr">
          <a:solidFill>
            <a:schemeClr val="tx1">
              <a:lumMod val="65000"/>
              <a:lumOff val="3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EC268B-1AEF-468C-9169-939010B2A864}">
      <dsp:nvSpPr>
        <dsp:cNvPr id="0" name=""/>
        <dsp:cNvSpPr/>
      </dsp:nvSpPr>
      <dsp:spPr>
        <a:xfrm>
          <a:off x="3398636" y="1577"/>
          <a:ext cx="1568794" cy="996184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A0EE36-D1A1-4C2B-AFC2-1BD97F3CB530}">
      <dsp:nvSpPr>
        <dsp:cNvPr id="0" name=""/>
        <dsp:cNvSpPr/>
      </dsp:nvSpPr>
      <dsp:spPr>
        <a:xfrm>
          <a:off x="3572947" y="167172"/>
          <a:ext cx="1568794" cy="9961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tx1">
              <a:lumMod val="75000"/>
              <a:lumOff val="2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>
              <a:latin typeface="Corbel" panose="020B0503020204020204" pitchFamily="34" charset="0"/>
            </a:rPr>
            <a:t>Менеджер</a:t>
          </a:r>
        </a:p>
      </dsp:txBody>
      <dsp:txXfrm>
        <a:off x="3602124" y="196349"/>
        <a:ext cx="1510440" cy="937830"/>
      </dsp:txXfrm>
    </dsp:sp>
    <dsp:sp modelId="{CE7ACC4F-66F9-46D9-A113-F24A1EE09E97}">
      <dsp:nvSpPr>
        <dsp:cNvPr id="0" name=""/>
        <dsp:cNvSpPr/>
      </dsp:nvSpPr>
      <dsp:spPr>
        <a:xfrm>
          <a:off x="1481221" y="1454019"/>
          <a:ext cx="1568794" cy="996184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FBB1F4-B25E-435A-B532-30DAD7554699}">
      <dsp:nvSpPr>
        <dsp:cNvPr id="0" name=""/>
        <dsp:cNvSpPr/>
      </dsp:nvSpPr>
      <dsp:spPr>
        <a:xfrm>
          <a:off x="1655532" y="1619613"/>
          <a:ext cx="1568794" cy="9961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tx1">
              <a:lumMod val="75000"/>
              <a:lumOff val="2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>
              <a:latin typeface="Corbel" panose="020B0503020204020204" pitchFamily="34" charset="0"/>
            </a:rPr>
            <a:t>Менеджер.</a:t>
          </a:r>
          <a:r>
            <a:rPr lang="en-US" sz="1300" kern="1200" dirty="0">
              <a:latin typeface="Corbel" panose="020B0503020204020204" pitchFamily="34" charset="0"/>
            </a:rPr>
            <a:t>&lt;</a:t>
          </a:r>
          <a:r>
            <a:rPr lang="ru-RU" sz="1300" kern="1200" dirty="0">
              <a:latin typeface="Corbel" panose="020B0503020204020204" pitchFamily="34" charset="0"/>
            </a:rPr>
            <a:t>Имя1</a:t>
          </a:r>
          <a:r>
            <a:rPr lang="en-US" sz="1300" kern="1200" dirty="0">
              <a:latin typeface="Corbel" panose="020B0503020204020204" pitchFamily="34" charset="0"/>
            </a:rPr>
            <a:t>&gt;</a:t>
          </a:r>
          <a:endParaRPr lang="ru-RU" sz="1300" kern="1200" dirty="0">
            <a:latin typeface="Corbel" panose="020B0503020204020204" pitchFamily="34" charset="0"/>
          </a:endParaRPr>
        </a:p>
      </dsp:txBody>
      <dsp:txXfrm>
        <a:off x="1684709" y="1648790"/>
        <a:ext cx="1510440" cy="937830"/>
      </dsp:txXfrm>
    </dsp:sp>
    <dsp:sp modelId="{58B04C52-6FAB-4CEE-BB4D-FD9B299213F9}">
      <dsp:nvSpPr>
        <dsp:cNvPr id="0" name=""/>
        <dsp:cNvSpPr/>
      </dsp:nvSpPr>
      <dsp:spPr>
        <a:xfrm>
          <a:off x="3398636" y="1454019"/>
          <a:ext cx="1568794" cy="996184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D5CED4-7E31-4FEE-BCBD-D314A59FBED6}">
      <dsp:nvSpPr>
        <dsp:cNvPr id="0" name=""/>
        <dsp:cNvSpPr/>
      </dsp:nvSpPr>
      <dsp:spPr>
        <a:xfrm>
          <a:off x="3572947" y="1619613"/>
          <a:ext cx="1568794" cy="9961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tx1">
              <a:lumMod val="75000"/>
              <a:lumOff val="2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>
              <a:latin typeface="Corbel" panose="020B0503020204020204" pitchFamily="34" charset="0"/>
            </a:rPr>
            <a:t>Менеджер.</a:t>
          </a:r>
          <a:r>
            <a:rPr lang="en-US" sz="1300" kern="1200" dirty="0">
              <a:latin typeface="Corbel" panose="020B0503020204020204" pitchFamily="34" charset="0"/>
            </a:rPr>
            <a:t>&lt;</a:t>
          </a:r>
          <a:r>
            <a:rPr lang="ru-RU" sz="1300" kern="1200" dirty="0">
              <a:latin typeface="Corbel" panose="020B0503020204020204" pitchFamily="34" charset="0"/>
            </a:rPr>
            <a:t>Имя2</a:t>
          </a:r>
          <a:r>
            <a:rPr lang="en-US" sz="1300" kern="1200" dirty="0">
              <a:latin typeface="Corbel" panose="020B0503020204020204" pitchFamily="34" charset="0"/>
            </a:rPr>
            <a:t>&gt;</a:t>
          </a:r>
          <a:endParaRPr lang="ru-RU" sz="1300" kern="1200" dirty="0">
            <a:latin typeface="Corbel" panose="020B0503020204020204" pitchFamily="34" charset="0"/>
          </a:endParaRPr>
        </a:p>
      </dsp:txBody>
      <dsp:txXfrm>
        <a:off x="3602124" y="1648790"/>
        <a:ext cx="1510440" cy="937830"/>
      </dsp:txXfrm>
    </dsp:sp>
    <dsp:sp modelId="{41183EF8-BC6E-451C-AC96-74998E8D4818}">
      <dsp:nvSpPr>
        <dsp:cNvPr id="0" name=""/>
        <dsp:cNvSpPr/>
      </dsp:nvSpPr>
      <dsp:spPr>
        <a:xfrm>
          <a:off x="1481221" y="2906460"/>
          <a:ext cx="1568794" cy="996184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B0B6EC-D364-4E6F-9F7C-25FAE0BB03D4}">
      <dsp:nvSpPr>
        <dsp:cNvPr id="0" name=""/>
        <dsp:cNvSpPr/>
      </dsp:nvSpPr>
      <dsp:spPr>
        <a:xfrm>
          <a:off x="1655532" y="3072055"/>
          <a:ext cx="1568794" cy="9961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tx1">
              <a:lumMod val="75000"/>
              <a:lumOff val="2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Объект1.</a:t>
          </a:r>
          <a:r>
            <a:rPr lang="en-US" sz="1300" kern="1200" dirty="0"/>
            <a:t>&lt;</a:t>
          </a:r>
          <a:r>
            <a:rPr lang="ru-RU" sz="1300" kern="1200" dirty="0"/>
            <a:t>Имя2</a:t>
          </a:r>
          <a:r>
            <a:rPr lang="en-US" sz="1300" kern="1200" dirty="0"/>
            <a:t>&gt;</a:t>
          </a:r>
          <a:endParaRPr lang="ru-RU" sz="1300" kern="1200" dirty="0"/>
        </a:p>
      </dsp:txBody>
      <dsp:txXfrm>
        <a:off x="1684709" y="3101232"/>
        <a:ext cx="1510440" cy="937830"/>
      </dsp:txXfrm>
    </dsp:sp>
    <dsp:sp modelId="{D1849EA3-04E7-458A-A446-D5B2B1F21595}">
      <dsp:nvSpPr>
        <dsp:cNvPr id="0" name=""/>
        <dsp:cNvSpPr/>
      </dsp:nvSpPr>
      <dsp:spPr>
        <a:xfrm>
          <a:off x="1481221" y="4358902"/>
          <a:ext cx="1568794" cy="996184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D01406-A7B7-4470-9019-F1242234D16D}">
      <dsp:nvSpPr>
        <dsp:cNvPr id="0" name=""/>
        <dsp:cNvSpPr/>
      </dsp:nvSpPr>
      <dsp:spPr>
        <a:xfrm>
          <a:off x="1655532" y="4524497"/>
          <a:ext cx="1568794" cy="9961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tx1">
              <a:lumMod val="75000"/>
              <a:lumOff val="2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Ссылка1.</a:t>
          </a:r>
          <a:r>
            <a:rPr lang="en-US" sz="1300" kern="1200" dirty="0"/>
            <a:t>&lt;</a:t>
          </a:r>
          <a:r>
            <a:rPr lang="ru-RU" sz="1300" kern="1200" dirty="0"/>
            <a:t>Имя2</a:t>
          </a:r>
          <a:r>
            <a:rPr lang="en-US" sz="1300" kern="1200" dirty="0"/>
            <a:t>&gt;</a:t>
          </a:r>
          <a:endParaRPr lang="ru-RU" sz="1300" kern="1200" dirty="0"/>
        </a:p>
      </dsp:txBody>
      <dsp:txXfrm>
        <a:off x="1684709" y="4553674"/>
        <a:ext cx="1510440" cy="937830"/>
      </dsp:txXfrm>
    </dsp:sp>
    <dsp:sp modelId="{657E7799-2CA4-4240-9DC7-54C4C948E392}">
      <dsp:nvSpPr>
        <dsp:cNvPr id="0" name=""/>
        <dsp:cNvSpPr/>
      </dsp:nvSpPr>
      <dsp:spPr>
        <a:xfrm>
          <a:off x="3398636" y="2906460"/>
          <a:ext cx="1568794" cy="996184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97A324-C321-46D1-98B3-62805BACAB70}">
      <dsp:nvSpPr>
        <dsp:cNvPr id="0" name=""/>
        <dsp:cNvSpPr/>
      </dsp:nvSpPr>
      <dsp:spPr>
        <a:xfrm>
          <a:off x="3572947" y="3072055"/>
          <a:ext cx="1568794" cy="9961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tx1">
              <a:lumMod val="75000"/>
              <a:lumOff val="2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Объект2.</a:t>
          </a:r>
          <a:r>
            <a:rPr lang="en-US" sz="1300" kern="1200" dirty="0"/>
            <a:t>&lt;</a:t>
          </a:r>
          <a:r>
            <a:rPr lang="ru-RU" sz="1300" kern="1200" dirty="0"/>
            <a:t>Имя2</a:t>
          </a:r>
          <a:r>
            <a:rPr lang="en-US" sz="1300" kern="1200" dirty="0"/>
            <a:t>&gt;</a:t>
          </a:r>
          <a:endParaRPr lang="ru-RU" sz="1300" kern="1200" dirty="0"/>
        </a:p>
      </dsp:txBody>
      <dsp:txXfrm>
        <a:off x="3602124" y="3101232"/>
        <a:ext cx="1510440" cy="937830"/>
      </dsp:txXfrm>
    </dsp:sp>
    <dsp:sp modelId="{FE16DE09-D152-4CE2-BF64-E2872C1CC40E}">
      <dsp:nvSpPr>
        <dsp:cNvPr id="0" name=""/>
        <dsp:cNvSpPr/>
      </dsp:nvSpPr>
      <dsp:spPr>
        <a:xfrm>
          <a:off x="3398636" y="4358902"/>
          <a:ext cx="1568794" cy="996184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2DA23A-3618-4BCE-AE9E-22193147F2FE}">
      <dsp:nvSpPr>
        <dsp:cNvPr id="0" name=""/>
        <dsp:cNvSpPr/>
      </dsp:nvSpPr>
      <dsp:spPr>
        <a:xfrm>
          <a:off x="3572947" y="4524497"/>
          <a:ext cx="1568794" cy="9961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tx1">
              <a:lumMod val="75000"/>
              <a:lumOff val="2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Ссылка2.</a:t>
          </a:r>
          <a:r>
            <a:rPr lang="en-US" sz="1300" kern="1200" dirty="0"/>
            <a:t>&lt;</a:t>
          </a:r>
          <a:r>
            <a:rPr lang="ru-RU" sz="1300" kern="1200" dirty="0"/>
            <a:t>Имя2</a:t>
          </a:r>
          <a:r>
            <a:rPr lang="en-US" sz="1300" kern="1200" dirty="0"/>
            <a:t>&gt;</a:t>
          </a:r>
          <a:endParaRPr lang="ru-RU" sz="1300" kern="1200" dirty="0"/>
        </a:p>
      </dsp:txBody>
      <dsp:txXfrm>
        <a:off x="3602124" y="4553674"/>
        <a:ext cx="1510440" cy="937830"/>
      </dsp:txXfrm>
    </dsp:sp>
    <dsp:sp modelId="{E3844CE9-B63E-4887-879A-25D1336EDF9F}">
      <dsp:nvSpPr>
        <dsp:cNvPr id="0" name=""/>
        <dsp:cNvSpPr/>
      </dsp:nvSpPr>
      <dsp:spPr>
        <a:xfrm>
          <a:off x="5316051" y="2906460"/>
          <a:ext cx="1568794" cy="996184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8EC077-16BF-43D6-98AE-E32E1689474A}">
      <dsp:nvSpPr>
        <dsp:cNvPr id="0" name=""/>
        <dsp:cNvSpPr/>
      </dsp:nvSpPr>
      <dsp:spPr>
        <a:xfrm>
          <a:off x="5490362" y="3072055"/>
          <a:ext cx="1568794" cy="9961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tx1">
              <a:lumMod val="75000"/>
              <a:lumOff val="2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Объект3.</a:t>
          </a:r>
          <a:r>
            <a:rPr lang="en-US" sz="1300" kern="1200" dirty="0"/>
            <a:t>&lt;</a:t>
          </a:r>
          <a:r>
            <a:rPr lang="ru-RU" sz="1300" kern="1200" dirty="0"/>
            <a:t>Имя2</a:t>
          </a:r>
          <a:r>
            <a:rPr lang="en-US" sz="1300" kern="1200" dirty="0"/>
            <a:t>&gt;</a:t>
          </a:r>
          <a:endParaRPr lang="ru-RU" sz="1300" kern="1200" dirty="0"/>
        </a:p>
      </dsp:txBody>
      <dsp:txXfrm>
        <a:off x="5519539" y="3101232"/>
        <a:ext cx="1510440" cy="937830"/>
      </dsp:txXfrm>
    </dsp:sp>
    <dsp:sp modelId="{31D2C2B5-A26E-4B82-978C-18FE2FAB1D37}">
      <dsp:nvSpPr>
        <dsp:cNvPr id="0" name=""/>
        <dsp:cNvSpPr/>
      </dsp:nvSpPr>
      <dsp:spPr>
        <a:xfrm>
          <a:off x="5316051" y="4358902"/>
          <a:ext cx="1568794" cy="996184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E291CC-BFF2-412E-82E7-C1A0F38DECC4}">
      <dsp:nvSpPr>
        <dsp:cNvPr id="0" name=""/>
        <dsp:cNvSpPr/>
      </dsp:nvSpPr>
      <dsp:spPr>
        <a:xfrm>
          <a:off x="5490362" y="4524497"/>
          <a:ext cx="1568794" cy="9961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tx1">
              <a:lumMod val="75000"/>
              <a:lumOff val="2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Ссылка3.</a:t>
          </a:r>
          <a:r>
            <a:rPr lang="en-US" sz="1300" kern="1200" dirty="0"/>
            <a:t>&lt;</a:t>
          </a:r>
          <a:r>
            <a:rPr lang="ru-RU" sz="1300" kern="1200" dirty="0"/>
            <a:t>Имя2</a:t>
          </a:r>
          <a:r>
            <a:rPr lang="en-US" sz="1300" kern="1200" dirty="0"/>
            <a:t>&gt;</a:t>
          </a:r>
          <a:endParaRPr lang="ru-RU" sz="1300" kern="1200" dirty="0"/>
        </a:p>
      </dsp:txBody>
      <dsp:txXfrm>
        <a:off x="5519539" y="4553674"/>
        <a:ext cx="1510440" cy="937830"/>
      </dsp:txXfrm>
    </dsp:sp>
    <dsp:sp modelId="{A050024D-24C1-4E35-9A17-5FA2A566414A}">
      <dsp:nvSpPr>
        <dsp:cNvPr id="0" name=""/>
        <dsp:cNvSpPr/>
      </dsp:nvSpPr>
      <dsp:spPr>
        <a:xfrm>
          <a:off x="5316051" y="1454019"/>
          <a:ext cx="1568794" cy="996184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D7514A-4190-437F-909F-375696B0A69D}">
      <dsp:nvSpPr>
        <dsp:cNvPr id="0" name=""/>
        <dsp:cNvSpPr/>
      </dsp:nvSpPr>
      <dsp:spPr>
        <a:xfrm>
          <a:off x="5490362" y="1619613"/>
          <a:ext cx="1568794" cy="9961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tx1">
              <a:lumMod val="75000"/>
              <a:lumOff val="2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>
              <a:latin typeface="Corbel" panose="020B0503020204020204" pitchFamily="34" charset="0"/>
            </a:rPr>
            <a:t>Менеджер.</a:t>
          </a:r>
          <a:r>
            <a:rPr lang="en-US" sz="1300" kern="1200" dirty="0">
              <a:latin typeface="Corbel" panose="020B0503020204020204" pitchFamily="34" charset="0"/>
            </a:rPr>
            <a:t>&lt;</a:t>
          </a:r>
          <a:r>
            <a:rPr lang="ru-RU" sz="1300" kern="1200" dirty="0">
              <a:latin typeface="Corbel" panose="020B0503020204020204" pitchFamily="34" charset="0"/>
            </a:rPr>
            <a:t>Имя3</a:t>
          </a:r>
          <a:r>
            <a:rPr lang="en-US" sz="1300" kern="1200" dirty="0">
              <a:latin typeface="Corbel" panose="020B0503020204020204" pitchFamily="34" charset="0"/>
            </a:rPr>
            <a:t>&gt;</a:t>
          </a:r>
          <a:endParaRPr lang="ru-RU" sz="1300" kern="1200" dirty="0">
            <a:latin typeface="Corbel" panose="020B0503020204020204" pitchFamily="34" charset="0"/>
          </a:endParaRPr>
        </a:p>
      </dsp:txBody>
      <dsp:txXfrm>
        <a:off x="5519539" y="1648790"/>
        <a:ext cx="1510440" cy="9378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9342FA-DE93-4799-99F7-72FDB2160C90}">
      <dsp:nvSpPr>
        <dsp:cNvPr id="0" name=""/>
        <dsp:cNvSpPr/>
      </dsp:nvSpPr>
      <dsp:spPr>
        <a:xfrm>
          <a:off x="4975130" y="2041958"/>
          <a:ext cx="3494423" cy="3016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5568"/>
              </a:lnTo>
              <a:lnTo>
                <a:pt x="3494423" y="205568"/>
              </a:lnTo>
              <a:lnTo>
                <a:pt x="3494423" y="301654"/>
              </a:lnTo>
            </a:path>
          </a:pathLst>
        </a:custGeom>
        <a:noFill/>
        <a:ln w="15875" cap="flat" cmpd="sng" algn="ctr">
          <a:solidFill>
            <a:schemeClr val="tx1">
              <a:lumMod val="65000"/>
              <a:lumOff val="3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8B18A9-1B4E-474E-9D04-AF30B64C8673}">
      <dsp:nvSpPr>
        <dsp:cNvPr id="0" name=""/>
        <dsp:cNvSpPr/>
      </dsp:nvSpPr>
      <dsp:spPr>
        <a:xfrm>
          <a:off x="8526512" y="3962521"/>
          <a:ext cx="91440" cy="30165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1654"/>
              </a:lnTo>
            </a:path>
          </a:pathLst>
        </a:custGeom>
        <a:noFill/>
        <a:ln w="15875" cap="flat" cmpd="sng" algn="ctr">
          <a:solidFill>
            <a:schemeClr val="tx1">
              <a:lumMod val="65000"/>
              <a:lumOff val="3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A1568A-CA76-48C5-AD4C-E7BAC0B579F6}">
      <dsp:nvSpPr>
        <dsp:cNvPr id="0" name=""/>
        <dsp:cNvSpPr/>
      </dsp:nvSpPr>
      <dsp:spPr>
        <a:xfrm>
          <a:off x="5158342" y="3002240"/>
          <a:ext cx="3413889" cy="3016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5568"/>
              </a:lnTo>
              <a:lnTo>
                <a:pt x="3413889" y="205568"/>
              </a:lnTo>
              <a:lnTo>
                <a:pt x="3413889" y="301654"/>
              </a:lnTo>
            </a:path>
          </a:pathLst>
        </a:custGeom>
        <a:noFill/>
        <a:ln w="15875" cap="flat" cmpd="sng" algn="ctr">
          <a:solidFill>
            <a:schemeClr val="tx1">
              <a:lumMod val="65000"/>
              <a:lumOff val="3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9AB739-39FC-45BD-8C42-C39FD1B2B0AF}">
      <dsp:nvSpPr>
        <dsp:cNvPr id="0" name=""/>
        <dsp:cNvSpPr/>
      </dsp:nvSpPr>
      <dsp:spPr>
        <a:xfrm>
          <a:off x="4874324" y="3962521"/>
          <a:ext cx="91440" cy="30165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1654"/>
              </a:lnTo>
            </a:path>
          </a:pathLst>
        </a:custGeom>
        <a:noFill/>
        <a:ln w="15875" cap="flat" cmpd="sng" algn="ctr">
          <a:solidFill>
            <a:schemeClr val="tx1">
              <a:lumMod val="65000"/>
              <a:lumOff val="3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2617F1-2666-4431-939E-103CD2B42C72}">
      <dsp:nvSpPr>
        <dsp:cNvPr id="0" name=""/>
        <dsp:cNvSpPr/>
      </dsp:nvSpPr>
      <dsp:spPr>
        <a:xfrm>
          <a:off x="4920044" y="3002240"/>
          <a:ext cx="238298" cy="301654"/>
        </a:xfrm>
        <a:custGeom>
          <a:avLst/>
          <a:gdLst/>
          <a:ahLst/>
          <a:cxnLst/>
          <a:rect l="0" t="0" r="0" b="0"/>
          <a:pathLst>
            <a:path>
              <a:moveTo>
                <a:pt x="238298" y="0"/>
              </a:moveTo>
              <a:lnTo>
                <a:pt x="238298" y="205568"/>
              </a:lnTo>
              <a:lnTo>
                <a:pt x="0" y="205568"/>
              </a:lnTo>
              <a:lnTo>
                <a:pt x="0" y="301654"/>
              </a:lnTo>
            </a:path>
          </a:pathLst>
        </a:custGeom>
        <a:noFill/>
        <a:ln w="15875" cap="flat" cmpd="sng" algn="ctr">
          <a:solidFill>
            <a:schemeClr val="tx1">
              <a:lumMod val="65000"/>
              <a:lumOff val="3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DBACB9-3166-482A-82CC-AE73B7271F79}">
      <dsp:nvSpPr>
        <dsp:cNvPr id="0" name=""/>
        <dsp:cNvSpPr/>
      </dsp:nvSpPr>
      <dsp:spPr>
        <a:xfrm>
          <a:off x="1460434" y="3962521"/>
          <a:ext cx="91440" cy="30165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1654"/>
              </a:lnTo>
            </a:path>
          </a:pathLst>
        </a:custGeom>
        <a:noFill/>
        <a:ln w="15875" cap="flat" cmpd="sng" algn="ctr">
          <a:solidFill>
            <a:schemeClr val="tx1">
              <a:lumMod val="65000"/>
              <a:lumOff val="3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E3CF12-7048-4A0A-A3A4-A42D86A2085D}">
      <dsp:nvSpPr>
        <dsp:cNvPr id="0" name=""/>
        <dsp:cNvSpPr/>
      </dsp:nvSpPr>
      <dsp:spPr>
        <a:xfrm>
          <a:off x="1506154" y="3002240"/>
          <a:ext cx="3652187" cy="301654"/>
        </a:xfrm>
        <a:custGeom>
          <a:avLst/>
          <a:gdLst/>
          <a:ahLst/>
          <a:cxnLst/>
          <a:rect l="0" t="0" r="0" b="0"/>
          <a:pathLst>
            <a:path>
              <a:moveTo>
                <a:pt x="3652187" y="0"/>
              </a:moveTo>
              <a:lnTo>
                <a:pt x="3652187" y="205568"/>
              </a:lnTo>
              <a:lnTo>
                <a:pt x="0" y="205568"/>
              </a:lnTo>
              <a:lnTo>
                <a:pt x="0" y="301654"/>
              </a:lnTo>
            </a:path>
          </a:pathLst>
        </a:custGeom>
        <a:noFill/>
        <a:ln w="15875" cap="flat" cmpd="sng" algn="ctr">
          <a:solidFill>
            <a:schemeClr val="tx1">
              <a:lumMod val="65000"/>
              <a:lumOff val="3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012A66-5CC7-44DD-BF2F-13E58AD7D197}">
      <dsp:nvSpPr>
        <dsp:cNvPr id="0" name=""/>
        <dsp:cNvSpPr/>
      </dsp:nvSpPr>
      <dsp:spPr>
        <a:xfrm>
          <a:off x="4975130" y="2041958"/>
          <a:ext cx="183212" cy="3016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5568"/>
              </a:lnTo>
              <a:lnTo>
                <a:pt x="183212" y="205568"/>
              </a:lnTo>
              <a:lnTo>
                <a:pt x="183212" y="301654"/>
              </a:lnTo>
            </a:path>
          </a:pathLst>
        </a:custGeom>
        <a:noFill/>
        <a:ln w="15875" cap="flat" cmpd="sng" algn="ctr">
          <a:solidFill>
            <a:schemeClr val="tx1">
              <a:lumMod val="65000"/>
              <a:lumOff val="3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C8B948-1884-42F1-940B-A4D07011A6F4}">
      <dsp:nvSpPr>
        <dsp:cNvPr id="0" name=""/>
        <dsp:cNvSpPr/>
      </dsp:nvSpPr>
      <dsp:spPr>
        <a:xfrm>
          <a:off x="1663919" y="2041958"/>
          <a:ext cx="3311211" cy="301654"/>
        </a:xfrm>
        <a:custGeom>
          <a:avLst/>
          <a:gdLst/>
          <a:ahLst/>
          <a:cxnLst/>
          <a:rect l="0" t="0" r="0" b="0"/>
          <a:pathLst>
            <a:path>
              <a:moveTo>
                <a:pt x="3311211" y="0"/>
              </a:moveTo>
              <a:lnTo>
                <a:pt x="3311211" y="205568"/>
              </a:lnTo>
              <a:lnTo>
                <a:pt x="0" y="205568"/>
              </a:lnTo>
              <a:lnTo>
                <a:pt x="0" y="301654"/>
              </a:lnTo>
            </a:path>
          </a:pathLst>
        </a:custGeom>
        <a:noFill/>
        <a:ln w="15875" cap="flat" cmpd="sng" algn="ctr">
          <a:solidFill>
            <a:schemeClr val="tx1">
              <a:lumMod val="65000"/>
              <a:lumOff val="3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EC268B-1AEF-468C-9169-939010B2A864}">
      <dsp:nvSpPr>
        <dsp:cNvPr id="0" name=""/>
        <dsp:cNvSpPr/>
      </dsp:nvSpPr>
      <dsp:spPr>
        <a:xfrm>
          <a:off x="3445787" y="1383331"/>
          <a:ext cx="3058684" cy="658627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A0EE36-D1A1-4C2B-AFC2-1BD97F3CB530}">
      <dsp:nvSpPr>
        <dsp:cNvPr id="0" name=""/>
        <dsp:cNvSpPr/>
      </dsp:nvSpPr>
      <dsp:spPr>
        <a:xfrm>
          <a:off x="3561033" y="1492814"/>
          <a:ext cx="3058684" cy="6586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tx1">
              <a:lumMod val="75000"/>
              <a:lumOff val="2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 err="1">
              <a:latin typeface="Corbel" panose="020B0503020204020204" pitchFamily="34" charset="0"/>
            </a:rPr>
            <a:t>СправочникМенеджер</a:t>
          </a:r>
          <a:endParaRPr lang="ru-RU" sz="2000" kern="1200" dirty="0">
            <a:latin typeface="Corbel" panose="020B0503020204020204" pitchFamily="34" charset="0"/>
          </a:endParaRPr>
        </a:p>
      </dsp:txBody>
      <dsp:txXfrm>
        <a:off x="3580324" y="1512105"/>
        <a:ext cx="3020102" cy="620045"/>
      </dsp:txXfrm>
    </dsp:sp>
    <dsp:sp modelId="{CE7ACC4F-66F9-46D9-A113-F24A1EE09E97}">
      <dsp:nvSpPr>
        <dsp:cNvPr id="0" name=""/>
        <dsp:cNvSpPr/>
      </dsp:nvSpPr>
      <dsp:spPr>
        <a:xfrm>
          <a:off x="44360" y="2343613"/>
          <a:ext cx="3239117" cy="658627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FBB1F4-B25E-435A-B532-30DAD7554699}">
      <dsp:nvSpPr>
        <dsp:cNvPr id="0" name=""/>
        <dsp:cNvSpPr/>
      </dsp:nvSpPr>
      <dsp:spPr>
        <a:xfrm>
          <a:off x="159605" y="2453096"/>
          <a:ext cx="3239117" cy="6586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tx1">
              <a:lumMod val="75000"/>
              <a:lumOff val="2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 err="1">
              <a:latin typeface="Corbel" panose="020B0503020204020204" pitchFamily="34" charset="0"/>
            </a:rPr>
            <a:t>СправочникМенеджер.Товары</a:t>
          </a:r>
          <a:endParaRPr lang="ru-RU" sz="1800" kern="1200" dirty="0">
            <a:latin typeface="Corbel" panose="020B0503020204020204" pitchFamily="34" charset="0"/>
          </a:endParaRPr>
        </a:p>
      </dsp:txBody>
      <dsp:txXfrm>
        <a:off x="178896" y="2472387"/>
        <a:ext cx="3200535" cy="620045"/>
      </dsp:txXfrm>
    </dsp:sp>
    <dsp:sp modelId="{58B04C52-6FAB-4CEE-BB4D-FD9B299213F9}">
      <dsp:nvSpPr>
        <dsp:cNvPr id="0" name=""/>
        <dsp:cNvSpPr/>
      </dsp:nvSpPr>
      <dsp:spPr>
        <a:xfrm>
          <a:off x="3513968" y="2343613"/>
          <a:ext cx="3288747" cy="658627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D5CED4-7E31-4FEE-BCBD-D314A59FBED6}">
      <dsp:nvSpPr>
        <dsp:cNvPr id="0" name=""/>
        <dsp:cNvSpPr/>
      </dsp:nvSpPr>
      <dsp:spPr>
        <a:xfrm>
          <a:off x="3629214" y="2453096"/>
          <a:ext cx="3288747" cy="6586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tx1">
              <a:lumMod val="75000"/>
              <a:lumOff val="2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 err="1">
              <a:latin typeface="Corbel" panose="020B0503020204020204" pitchFamily="34" charset="0"/>
            </a:rPr>
            <a:t>СправочникМенеджер.Склады</a:t>
          </a:r>
          <a:endParaRPr lang="ru-RU" sz="1800" kern="1200" dirty="0">
            <a:latin typeface="Corbel" panose="020B0503020204020204" pitchFamily="34" charset="0"/>
          </a:endParaRPr>
        </a:p>
      </dsp:txBody>
      <dsp:txXfrm>
        <a:off x="3648505" y="2472387"/>
        <a:ext cx="3250165" cy="620045"/>
      </dsp:txXfrm>
    </dsp:sp>
    <dsp:sp modelId="{41183EF8-BC6E-451C-AC96-74998E8D4818}">
      <dsp:nvSpPr>
        <dsp:cNvPr id="0" name=""/>
        <dsp:cNvSpPr/>
      </dsp:nvSpPr>
      <dsp:spPr>
        <a:xfrm>
          <a:off x="1586" y="3303894"/>
          <a:ext cx="3009137" cy="658627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B0B6EC-D364-4E6F-9F7C-25FAE0BB03D4}">
      <dsp:nvSpPr>
        <dsp:cNvPr id="0" name=""/>
        <dsp:cNvSpPr/>
      </dsp:nvSpPr>
      <dsp:spPr>
        <a:xfrm>
          <a:off x="116831" y="3413377"/>
          <a:ext cx="3009137" cy="6586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tx1">
              <a:lumMod val="75000"/>
              <a:lumOff val="2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СправочникОбъект1.Товары</a:t>
          </a:r>
        </a:p>
      </dsp:txBody>
      <dsp:txXfrm>
        <a:off x="136122" y="3432668"/>
        <a:ext cx="2970555" cy="620045"/>
      </dsp:txXfrm>
    </dsp:sp>
    <dsp:sp modelId="{D1849EA3-04E7-458A-A446-D5B2B1F21595}">
      <dsp:nvSpPr>
        <dsp:cNvPr id="0" name=""/>
        <dsp:cNvSpPr/>
      </dsp:nvSpPr>
      <dsp:spPr>
        <a:xfrm>
          <a:off x="290396" y="4264176"/>
          <a:ext cx="2431516" cy="658627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D01406-A7B7-4470-9019-F1242234D16D}">
      <dsp:nvSpPr>
        <dsp:cNvPr id="0" name=""/>
        <dsp:cNvSpPr/>
      </dsp:nvSpPr>
      <dsp:spPr>
        <a:xfrm>
          <a:off x="405642" y="4373659"/>
          <a:ext cx="2431516" cy="6586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tx1">
              <a:lumMod val="75000"/>
              <a:lumOff val="2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СправочникСсылка1.Товары</a:t>
          </a:r>
        </a:p>
      </dsp:txBody>
      <dsp:txXfrm>
        <a:off x="424933" y="4392950"/>
        <a:ext cx="2392934" cy="620045"/>
      </dsp:txXfrm>
    </dsp:sp>
    <dsp:sp modelId="{657E7799-2CA4-4240-9DC7-54C4C948E392}">
      <dsp:nvSpPr>
        <dsp:cNvPr id="0" name=""/>
        <dsp:cNvSpPr/>
      </dsp:nvSpPr>
      <dsp:spPr>
        <a:xfrm>
          <a:off x="3241214" y="3303894"/>
          <a:ext cx="3357660" cy="658627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97A324-C321-46D1-98B3-62805BACAB70}">
      <dsp:nvSpPr>
        <dsp:cNvPr id="0" name=""/>
        <dsp:cNvSpPr/>
      </dsp:nvSpPr>
      <dsp:spPr>
        <a:xfrm>
          <a:off x="3356459" y="3413377"/>
          <a:ext cx="3357660" cy="6586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tx1">
              <a:lumMod val="75000"/>
              <a:lumOff val="2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СправочникОбъект2.Товары</a:t>
          </a:r>
        </a:p>
      </dsp:txBody>
      <dsp:txXfrm>
        <a:off x="3375750" y="3432668"/>
        <a:ext cx="3319078" cy="620045"/>
      </dsp:txXfrm>
    </dsp:sp>
    <dsp:sp modelId="{FE16DE09-D152-4CE2-BF64-E2872C1CC40E}">
      <dsp:nvSpPr>
        <dsp:cNvPr id="0" name=""/>
        <dsp:cNvSpPr/>
      </dsp:nvSpPr>
      <dsp:spPr>
        <a:xfrm>
          <a:off x="3359642" y="4264176"/>
          <a:ext cx="3120803" cy="658627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2DA23A-3618-4BCE-AE9E-22193147F2FE}">
      <dsp:nvSpPr>
        <dsp:cNvPr id="0" name=""/>
        <dsp:cNvSpPr/>
      </dsp:nvSpPr>
      <dsp:spPr>
        <a:xfrm>
          <a:off x="3474888" y="4373659"/>
          <a:ext cx="3120803" cy="6586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tx1">
              <a:lumMod val="75000"/>
              <a:lumOff val="2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СправочникСсылка2.Товары</a:t>
          </a:r>
        </a:p>
      </dsp:txBody>
      <dsp:txXfrm>
        <a:off x="3494179" y="4392950"/>
        <a:ext cx="3082221" cy="620045"/>
      </dsp:txXfrm>
    </dsp:sp>
    <dsp:sp modelId="{E3844CE9-B63E-4887-879A-25D1336EDF9F}">
      <dsp:nvSpPr>
        <dsp:cNvPr id="0" name=""/>
        <dsp:cNvSpPr/>
      </dsp:nvSpPr>
      <dsp:spPr>
        <a:xfrm>
          <a:off x="6829364" y="3303894"/>
          <a:ext cx="3485734" cy="658627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8EC077-16BF-43D6-98AE-E32E1689474A}">
      <dsp:nvSpPr>
        <dsp:cNvPr id="0" name=""/>
        <dsp:cNvSpPr/>
      </dsp:nvSpPr>
      <dsp:spPr>
        <a:xfrm>
          <a:off x="6944610" y="3413377"/>
          <a:ext cx="3485734" cy="6586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tx1">
              <a:lumMod val="75000"/>
              <a:lumOff val="2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СправочникОбъект3.Товары</a:t>
          </a:r>
        </a:p>
      </dsp:txBody>
      <dsp:txXfrm>
        <a:off x="6963901" y="3432668"/>
        <a:ext cx="3447152" cy="620045"/>
      </dsp:txXfrm>
    </dsp:sp>
    <dsp:sp modelId="{31D2C2B5-A26E-4B82-978C-18FE2FAB1D37}">
      <dsp:nvSpPr>
        <dsp:cNvPr id="0" name=""/>
        <dsp:cNvSpPr/>
      </dsp:nvSpPr>
      <dsp:spPr>
        <a:xfrm>
          <a:off x="6927925" y="4264176"/>
          <a:ext cx="3288613" cy="658627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E291CC-BFF2-412E-82E7-C1A0F38DECC4}">
      <dsp:nvSpPr>
        <dsp:cNvPr id="0" name=""/>
        <dsp:cNvSpPr/>
      </dsp:nvSpPr>
      <dsp:spPr>
        <a:xfrm>
          <a:off x="7043171" y="4373659"/>
          <a:ext cx="3288613" cy="6586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tx1">
              <a:lumMod val="75000"/>
              <a:lumOff val="2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СправочникСсылка3.Товары</a:t>
          </a:r>
        </a:p>
      </dsp:txBody>
      <dsp:txXfrm>
        <a:off x="7062462" y="4392950"/>
        <a:ext cx="3250031" cy="620045"/>
      </dsp:txXfrm>
    </dsp:sp>
    <dsp:sp modelId="{A050024D-24C1-4E35-9A17-5FA2A566414A}">
      <dsp:nvSpPr>
        <dsp:cNvPr id="0" name=""/>
        <dsp:cNvSpPr/>
      </dsp:nvSpPr>
      <dsp:spPr>
        <a:xfrm>
          <a:off x="7033207" y="2343613"/>
          <a:ext cx="2872692" cy="658627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D7514A-4190-437F-909F-375696B0A69D}">
      <dsp:nvSpPr>
        <dsp:cNvPr id="0" name=""/>
        <dsp:cNvSpPr/>
      </dsp:nvSpPr>
      <dsp:spPr>
        <a:xfrm>
          <a:off x="7148452" y="2453096"/>
          <a:ext cx="2872692" cy="6586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tx1">
              <a:lumMod val="75000"/>
              <a:lumOff val="2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 err="1">
              <a:latin typeface="Corbel" panose="020B0503020204020204" pitchFamily="34" charset="0"/>
            </a:rPr>
            <a:t>СправочникМенеджер.Контрагенты</a:t>
          </a:r>
          <a:endParaRPr lang="ru-RU" sz="1800" kern="1200" dirty="0">
            <a:latin typeface="Corbel" panose="020B0503020204020204" pitchFamily="34" charset="0"/>
          </a:endParaRPr>
        </a:p>
      </dsp:txBody>
      <dsp:txXfrm>
        <a:off x="7167743" y="2472387"/>
        <a:ext cx="2834110" cy="6200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FF0343-460B-321F-433B-6D16F57C65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1" y="2174393"/>
            <a:ext cx="8689976" cy="250921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ru-RU" dirty="0">
                <a:latin typeface="Corbel" panose="020B0503020204020204" pitchFamily="34" charset="0"/>
              </a:rPr>
              <a:t>Объектная модель работы с данными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4DD9450-7630-3B8A-A357-67D1F7E84C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96258" y="5197989"/>
            <a:ext cx="3098894" cy="137159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  <a:latin typeface="Corbel Light" panose="020B0303020204020204" pitchFamily="34" charset="0"/>
              </a:rPr>
              <a:t>Выполнила студентка группы ПР-21.101, Коршунова А.А.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394FD5-8C82-2AF6-D64E-BB10633B27F6}"/>
              </a:ext>
            </a:extLst>
          </p:cNvPr>
          <p:cNvSpPr txBox="1"/>
          <p:nvPr/>
        </p:nvSpPr>
        <p:spPr>
          <a:xfrm>
            <a:off x="1296845" y="288412"/>
            <a:ext cx="9598307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215" algn="ctr">
              <a:lnSpc>
                <a:spcPct val="150000"/>
              </a:lnSpc>
            </a:pPr>
            <a:r>
              <a:rPr lang="ru-RU" sz="1800" dirty="0">
                <a:effectLst/>
                <a:latin typeface="Corbel Light" panose="020B0303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Министерство образования Новосибирской области</a:t>
            </a:r>
            <a:endParaRPr lang="ru-RU" sz="1800" dirty="0">
              <a:effectLst/>
              <a:latin typeface="Corbel Light" panose="020B0303020204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ctr">
              <a:lnSpc>
                <a:spcPct val="150000"/>
              </a:lnSpc>
            </a:pPr>
            <a:r>
              <a:rPr lang="ru-RU" sz="1800" dirty="0">
                <a:effectLst/>
                <a:latin typeface="Corbel Light" panose="020B0303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ГБПОУ НСО «Новосибирский авиационный технический колледж имени</a:t>
            </a:r>
            <a:r>
              <a:rPr lang="ru-RU" sz="1800" dirty="0">
                <a:effectLst/>
                <a:latin typeface="Corbel Light" panose="020B0303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ru-RU" sz="1800" dirty="0">
                <a:effectLst/>
                <a:latin typeface="Corbel Light" panose="020B0303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Б.С. </a:t>
            </a:r>
            <a:r>
              <a:rPr lang="ru-RU" sz="1800" dirty="0" err="1">
                <a:effectLst/>
                <a:latin typeface="Corbel Light" panose="020B0303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Галущака</a:t>
            </a:r>
            <a:r>
              <a:rPr lang="ru-RU" sz="1800" dirty="0">
                <a:effectLst/>
                <a:latin typeface="Corbel Light" panose="020B0303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ru-RU" sz="1800" dirty="0">
              <a:effectLst/>
              <a:latin typeface="Corbel Light" panose="020B0303020204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3915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CEB0DF-22FB-0DF0-F550-905DE477741E}"/>
              </a:ext>
            </a:extLst>
          </p:cNvPr>
          <p:cNvSpPr txBox="1"/>
          <p:nvPr/>
        </p:nvSpPr>
        <p:spPr>
          <a:xfrm>
            <a:off x="4361329" y="268941"/>
            <a:ext cx="34693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latin typeface="Corbel" panose="020B0503020204020204" pitchFamily="34" charset="0"/>
              </a:rPr>
              <a:t>Содержание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252F59-8346-2EF0-75BF-B4DBE3F68EDC}"/>
              </a:ext>
            </a:extLst>
          </p:cNvPr>
          <p:cNvSpPr txBox="1"/>
          <p:nvPr/>
        </p:nvSpPr>
        <p:spPr>
          <a:xfrm>
            <a:off x="753034" y="1943657"/>
            <a:ext cx="10954871" cy="2970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ru-RU" sz="3200" dirty="0">
                <a:latin typeface="Corbel Light" panose="020B0303020204020204" pitchFamily="34" charset="0"/>
              </a:rPr>
              <a:t>Основные понятия</a:t>
            </a:r>
            <a:r>
              <a:rPr lang="en-US" sz="3200" dirty="0">
                <a:latin typeface="Corbel Light" panose="020B0303020204020204" pitchFamily="34" charset="0"/>
              </a:rPr>
              <a:t>;</a:t>
            </a:r>
            <a:endParaRPr lang="ru-RU" sz="3200" dirty="0">
              <a:latin typeface="Corbel Light" panose="020B0303020204020204" pitchFamily="34" charset="0"/>
            </a:endParaRP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ru-RU" sz="3200" dirty="0">
                <a:latin typeface="Corbel Light" panose="020B0303020204020204" pitchFamily="34" charset="0"/>
              </a:rPr>
              <a:t>Преимущества объектной модели</a:t>
            </a:r>
            <a:r>
              <a:rPr lang="en-US" sz="3200" dirty="0">
                <a:latin typeface="Corbel Light" panose="020B0303020204020204" pitchFamily="34" charset="0"/>
              </a:rPr>
              <a:t>;</a:t>
            </a:r>
            <a:endParaRPr lang="ru-RU" sz="3200" dirty="0">
              <a:latin typeface="Corbel Light" panose="020B0303020204020204" pitchFamily="34" charset="0"/>
            </a:endParaRP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ru-RU" sz="3200" dirty="0">
                <a:latin typeface="Corbel Light" panose="020B0303020204020204" pitchFamily="34" charset="0"/>
              </a:rPr>
              <a:t>Ограничения</a:t>
            </a:r>
            <a:r>
              <a:rPr lang="en-US" sz="3200" dirty="0">
                <a:latin typeface="Corbel Light" panose="020B0303020204020204" pitchFamily="34" charset="0"/>
              </a:rPr>
              <a:t>;</a:t>
            </a:r>
            <a:endParaRPr lang="ru-RU" sz="3200" dirty="0">
              <a:latin typeface="Corbel Light" panose="020B0303020204020204" pitchFamily="34" charset="0"/>
            </a:endParaRP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ru-RU" sz="3200" dirty="0">
                <a:latin typeface="Corbel Light" panose="020B0303020204020204" pitchFamily="34" charset="0"/>
              </a:rPr>
              <a:t>Структура объектной модели</a:t>
            </a:r>
            <a:r>
              <a:rPr lang="en-US" sz="3200" dirty="0">
                <a:latin typeface="Corbel Light" panose="020B0303020204020204" pitchFamily="34" charset="0"/>
              </a:rPr>
              <a:t>.</a:t>
            </a:r>
            <a:endParaRPr lang="ru-RU" sz="3200" dirty="0">
              <a:latin typeface="Corbel Light" panose="020B03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152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86A2B96-1F6E-A64C-5686-273DF87CAA9F}"/>
              </a:ext>
            </a:extLst>
          </p:cNvPr>
          <p:cNvSpPr txBox="1"/>
          <p:nvPr/>
        </p:nvSpPr>
        <p:spPr>
          <a:xfrm>
            <a:off x="3924300" y="259977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latin typeface="Corbel" panose="020B0503020204020204" pitchFamily="34" charset="0"/>
              </a:rPr>
              <a:t>Основные понятия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34168D29-A88E-7135-B9A0-D91157AE9700}"/>
              </a:ext>
            </a:extLst>
          </p:cNvPr>
          <p:cNvSpPr/>
          <p:nvPr/>
        </p:nvSpPr>
        <p:spPr>
          <a:xfrm>
            <a:off x="1510552" y="1761404"/>
            <a:ext cx="1972236" cy="1174376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200" dirty="0">
                <a:solidFill>
                  <a:schemeClr val="tx1"/>
                </a:solidFill>
                <a:latin typeface="Corbel Light" panose="020B0303020204020204" pitchFamily="34" charset="0"/>
              </a:rPr>
              <a:t>Класс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D08533F6-77D3-B4CF-5B06-FFE47185B951}"/>
              </a:ext>
            </a:extLst>
          </p:cNvPr>
          <p:cNvSpPr/>
          <p:nvPr/>
        </p:nvSpPr>
        <p:spPr>
          <a:xfrm>
            <a:off x="3879476" y="1761404"/>
            <a:ext cx="1972236" cy="1174376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200" dirty="0">
                <a:solidFill>
                  <a:schemeClr val="tx1"/>
                </a:solidFill>
                <a:latin typeface="Corbel Light" panose="020B0303020204020204" pitchFamily="34" charset="0"/>
              </a:rPr>
              <a:t>Объект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B38D6F70-D85F-F2B7-04AC-65776B9B8E56}"/>
              </a:ext>
            </a:extLst>
          </p:cNvPr>
          <p:cNvSpPr/>
          <p:nvPr/>
        </p:nvSpPr>
        <p:spPr>
          <a:xfrm>
            <a:off x="6246158" y="1761404"/>
            <a:ext cx="1972236" cy="1174376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200" dirty="0">
                <a:solidFill>
                  <a:schemeClr val="tx1"/>
                </a:solidFill>
                <a:latin typeface="Corbel Light" panose="020B0303020204020204" pitchFamily="34" charset="0"/>
              </a:rPr>
              <a:t>Свойство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D862DBB7-DC5D-1C8D-ACE7-3BE0FF91D8C1}"/>
              </a:ext>
            </a:extLst>
          </p:cNvPr>
          <p:cNvSpPr/>
          <p:nvPr/>
        </p:nvSpPr>
        <p:spPr>
          <a:xfrm>
            <a:off x="8612840" y="1761404"/>
            <a:ext cx="1972236" cy="1174376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200" dirty="0">
                <a:solidFill>
                  <a:schemeClr val="tx1"/>
                </a:solidFill>
                <a:latin typeface="Corbel Light" panose="020B0303020204020204" pitchFamily="34" charset="0"/>
              </a:rPr>
              <a:t>Метод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9A48480F-9D16-5D2A-4806-907AFA0E24CD}"/>
              </a:ext>
            </a:extLst>
          </p:cNvPr>
          <p:cNvSpPr/>
          <p:nvPr/>
        </p:nvSpPr>
        <p:spPr>
          <a:xfrm>
            <a:off x="2626658" y="3729321"/>
            <a:ext cx="2034989" cy="1174376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200" dirty="0">
                <a:solidFill>
                  <a:schemeClr val="tx1"/>
                </a:solidFill>
                <a:latin typeface="Corbel Light" panose="020B0303020204020204" pitchFamily="34" charset="0"/>
              </a:rPr>
              <a:t>Наследование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ECF8C178-9B2C-C547-034F-25D68ADECF40}"/>
              </a:ext>
            </a:extLst>
          </p:cNvPr>
          <p:cNvSpPr/>
          <p:nvPr/>
        </p:nvSpPr>
        <p:spPr>
          <a:xfrm>
            <a:off x="5078505" y="3729321"/>
            <a:ext cx="2034989" cy="1174376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200" dirty="0">
                <a:solidFill>
                  <a:schemeClr val="tx1"/>
                </a:solidFill>
                <a:latin typeface="Corbel Light" panose="020B0303020204020204" pitchFamily="34" charset="0"/>
              </a:rPr>
              <a:t>Полиморфизм</a:t>
            </a: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EC1987AB-0F72-786E-58C8-C42DD7CA743F}"/>
              </a:ext>
            </a:extLst>
          </p:cNvPr>
          <p:cNvSpPr/>
          <p:nvPr/>
        </p:nvSpPr>
        <p:spPr>
          <a:xfrm>
            <a:off x="7530353" y="3729324"/>
            <a:ext cx="2034989" cy="1174376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200" dirty="0">
                <a:solidFill>
                  <a:schemeClr val="tx1"/>
                </a:solidFill>
                <a:latin typeface="Corbel Light" panose="020B0303020204020204" pitchFamily="34" charset="0"/>
              </a:rPr>
              <a:t>Инкапсуляция</a:t>
            </a:r>
          </a:p>
        </p:txBody>
      </p:sp>
    </p:spTree>
    <p:extLst>
      <p:ext uri="{BB962C8B-B14F-4D97-AF65-F5344CB8AC3E}">
        <p14:creationId xmlns:p14="http://schemas.microsoft.com/office/powerpoint/2010/main" val="3812529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66DFCF-5EF7-4B0A-7613-81E960A32062}"/>
              </a:ext>
            </a:extLst>
          </p:cNvPr>
          <p:cNvSpPr txBox="1"/>
          <p:nvPr/>
        </p:nvSpPr>
        <p:spPr>
          <a:xfrm>
            <a:off x="2702858" y="0"/>
            <a:ext cx="6786283" cy="18435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000" dirty="0">
                <a:latin typeface="Corbel" panose="020B0503020204020204" pitchFamily="34" charset="0"/>
              </a:rPr>
              <a:t>Преимущества объектной модели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403A41-3E2C-CFBA-CE69-B2A7C53CF811}"/>
              </a:ext>
            </a:extLst>
          </p:cNvPr>
          <p:cNvSpPr txBox="1"/>
          <p:nvPr/>
        </p:nvSpPr>
        <p:spPr>
          <a:xfrm>
            <a:off x="497540" y="2557225"/>
            <a:ext cx="9435353" cy="26740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</a:pPr>
            <a:r>
              <a:rPr lang="ru-RU" sz="2400" dirty="0">
                <a:effectLst/>
                <a:latin typeface="Corbel Light" panose="020B0303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— </a:t>
            </a:r>
            <a:r>
              <a:rPr lang="ru-RU" sz="2400" dirty="0">
                <a:latin typeface="Corbel Light" panose="020B0303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</a:t>
            </a:r>
            <a:r>
              <a:rPr lang="ru-RU" sz="2400" dirty="0">
                <a:effectLst/>
                <a:latin typeface="Corbel Light" panose="020B0303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одульность и повторное использование кода</a:t>
            </a:r>
            <a:r>
              <a:rPr lang="en-US" sz="2400" dirty="0">
                <a:effectLst/>
                <a:latin typeface="Corbel Light" panose="020B0303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2400" dirty="0">
              <a:effectLst/>
              <a:latin typeface="Corbel Light" panose="020B0303020204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ru-RU" sz="2400" dirty="0">
                <a:effectLst/>
                <a:latin typeface="Corbel Light" panose="020B0303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— </a:t>
            </a:r>
            <a:r>
              <a:rPr lang="ru-RU" sz="2400" dirty="0">
                <a:effectLst/>
                <a:latin typeface="Corbel Light" panose="020B0303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упрощение сложных систем</a:t>
            </a:r>
            <a:r>
              <a:rPr lang="en-US" sz="2400" dirty="0">
                <a:effectLst/>
                <a:latin typeface="Corbel Light" panose="020B0303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2400" dirty="0">
              <a:effectLst/>
              <a:latin typeface="Corbel Light" panose="020B0303020204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ru-RU" sz="2400" dirty="0">
                <a:effectLst/>
                <a:latin typeface="Corbel Light" panose="020B0303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— г</a:t>
            </a:r>
            <a:r>
              <a:rPr lang="ru-RU" sz="2400" dirty="0">
                <a:effectLst/>
                <a:latin typeface="Corbel Light" panose="020B0303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ибкость и расширяемость</a:t>
            </a:r>
            <a:r>
              <a:rPr lang="en-US" sz="2400" dirty="0">
                <a:effectLst/>
                <a:latin typeface="Corbel Light" panose="020B0303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2400" dirty="0">
              <a:effectLst/>
              <a:latin typeface="Corbel Light" panose="020B0303020204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  <a:tabLst>
                <a:tab pos="900430" algn="l"/>
              </a:tabLst>
            </a:pPr>
            <a:r>
              <a:rPr lang="ru-RU" sz="2400" dirty="0">
                <a:effectLst/>
                <a:latin typeface="Corbel Light" panose="020B0303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— </a:t>
            </a:r>
            <a:r>
              <a:rPr lang="ru-RU" sz="2400" dirty="0">
                <a:effectLst/>
                <a:latin typeface="Corbel Light" panose="020B0303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улучшение тестирования.</a:t>
            </a:r>
          </a:p>
          <a:p>
            <a:pPr indent="450215" algn="just">
              <a:lnSpc>
                <a:spcPct val="150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84960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66DFCF-5EF7-4B0A-7613-81E960A32062}"/>
              </a:ext>
            </a:extLst>
          </p:cNvPr>
          <p:cNvSpPr txBox="1"/>
          <p:nvPr/>
        </p:nvSpPr>
        <p:spPr>
          <a:xfrm>
            <a:off x="2702858" y="0"/>
            <a:ext cx="6786283" cy="18435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000" dirty="0">
                <a:latin typeface="Corbel" panose="020B0503020204020204" pitchFamily="34" charset="0"/>
              </a:rPr>
              <a:t>Ограничения объектной модели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403A41-3E2C-CFBA-CE69-B2A7C53CF811}"/>
              </a:ext>
            </a:extLst>
          </p:cNvPr>
          <p:cNvSpPr txBox="1"/>
          <p:nvPr/>
        </p:nvSpPr>
        <p:spPr>
          <a:xfrm>
            <a:off x="497540" y="2557225"/>
            <a:ext cx="9435353" cy="27959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</a:pPr>
            <a:r>
              <a:rPr lang="ru-RU" sz="2400" dirty="0">
                <a:effectLst/>
                <a:latin typeface="Corbel Light" panose="020B0303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— </a:t>
            </a:r>
            <a:r>
              <a:rPr lang="ru-RU" sz="2400" dirty="0">
                <a:latin typeface="Corbel Light" panose="020B0303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</a:t>
            </a:r>
            <a:r>
              <a:rPr lang="ru-RU" sz="2400" dirty="0">
                <a:effectLst/>
                <a:latin typeface="Corbel Light" panose="020B0303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еобходимость явного определения структуры данных</a:t>
            </a:r>
            <a:r>
              <a:rPr lang="en-US" sz="2400" dirty="0">
                <a:effectLst/>
                <a:latin typeface="Corbel Light" panose="020B0303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2400" dirty="0">
              <a:effectLst/>
              <a:latin typeface="Corbel Light" panose="020B0303020204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ru-RU" sz="2400" dirty="0">
                <a:effectLst/>
                <a:latin typeface="Corbel Light" panose="020B0303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— </a:t>
            </a:r>
            <a:r>
              <a:rPr lang="ru-RU" sz="2400" dirty="0">
                <a:effectLst/>
                <a:latin typeface="Corbel Light" panose="020B0303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ограничения наследования</a:t>
            </a:r>
            <a:r>
              <a:rPr lang="en-US" sz="2400" dirty="0">
                <a:effectLst/>
                <a:latin typeface="Corbel Light" panose="020B0303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indent="450215" algn="just">
              <a:lnSpc>
                <a:spcPct val="150000"/>
              </a:lnSpc>
            </a:pPr>
            <a:r>
              <a:rPr lang="ru-RU" sz="2400" dirty="0">
                <a:effectLst/>
                <a:latin typeface="Corbel Light" panose="020B0303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— </a:t>
            </a:r>
            <a:r>
              <a:rPr lang="ru-RU" sz="2400" dirty="0">
                <a:effectLst/>
                <a:latin typeface="Corbel Light" panose="020B0303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проблемы согласованности данных</a:t>
            </a:r>
            <a:r>
              <a:rPr lang="en-US" sz="2400" dirty="0">
                <a:effectLst/>
                <a:latin typeface="Corbel Light" panose="020B0303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indent="450215" algn="just">
              <a:lnSpc>
                <a:spcPct val="150000"/>
              </a:lnSpc>
            </a:pPr>
            <a:r>
              <a:rPr lang="ru-RU" sz="2400" dirty="0">
                <a:effectLst/>
                <a:latin typeface="Corbel Light" panose="020B0303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— п</a:t>
            </a:r>
            <a:r>
              <a:rPr lang="ru-RU" sz="2400" dirty="0">
                <a:effectLst/>
                <a:latin typeface="Corbel Light" panose="020B0303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роблемы производительности</a:t>
            </a:r>
            <a:r>
              <a:rPr lang="en-US" sz="2400" dirty="0">
                <a:effectLst/>
                <a:latin typeface="Corbel Light" panose="020B0303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indent="450215" algn="just">
              <a:lnSpc>
                <a:spcPct val="150000"/>
              </a:lnSpc>
            </a:pPr>
            <a:r>
              <a:rPr lang="ru-RU" sz="2400" dirty="0">
                <a:effectLst/>
                <a:latin typeface="Corbel Light" panose="020B0303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— с</a:t>
            </a:r>
            <a:r>
              <a:rPr lang="ru-RU" sz="2400" dirty="0">
                <a:effectLst/>
                <a:latin typeface="Corbel Light" panose="020B0303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ложность взаимодействия с другими системами</a:t>
            </a:r>
            <a:r>
              <a:rPr lang="en-US" sz="2400" dirty="0">
                <a:latin typeface="Corbel Light" panose="020B0303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2400" dirty="0">
              <a:effectLst/>
              <a:latin typeface="Corbel Light" panose="020B0303020204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688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3F1CD7-1EF3-AAC7-68E6-88F9D40900DD}"/>
              </a:ext>
            </a:extLst>
          </p:cNvPr>
          <p:cNvSpPr txBox="1"/>
          <p:nvPr/>
        </p:nvSpPr>
        <p:spPr>
          <a:xfrm>
            <a:off x="1638299" y="0"/>
            <a:ext cx="8915401" cy="9202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000" dirty="0">
                <a:latin typeface="Corbel" panose="020B0503020204020204" pitchFamily="34" charset="0"/>
              </a:rPr>
              <a:t>Структура(уровни) объектной модели</a:t>
            </a:r>
          </a:p>
        </p:txBody>
      </p:sp>
      <p:graphicFrame>
        <p:nvGraphicFramePr>
          <p:cNvPr id="4" name="Схема 3">
            <a:extLst>
              <a:ext uri="{FF2B5EF4-FFF2-40B4-BE49-F238E27FC236}">
                <a16:creationId xmlns:a16="http://schemas.microsoft.com/office/drawing/2014/main" id="{16102A20-DE92-FD6F-804D-E93590F5F9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97493708"/>
              </p:ext>
            </p:extLst>
          </p:nvPr>
        </p:nvGraphicFramePr>
        <p:xfrm>
          <a:off x="1825810" y="920252"/>
          <a:ext cx="8540378" cy="55222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49478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Схема 1">
            <a:extLst>
              <a:ext uri="{FF2B5EF4-FFF2-40B4-BE49-F238E27FC236}">
                <a16:creationId xmlns:a16="http://schemas.microsoft.com/office/drawing/2014/main" id="{1872FC62-9D16-CEB9-8EDF-1D4DD0E3DF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93720488"/>
              </p:ext>
            </p:extLst>
          </p:nvPr>
        </p:nvGraphicFramePr>
        <p:xfrm>
          <a:off x="880034" y="221191"/>
          <a:ext cx="10431931" cy="64156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93426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FF0343-460B-321F-433B-6D16F57C65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1" y="2174393"/>
            <a:ext cx="8689976" cy="250921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ru-RU" dirty="0">
                <a:latin typeface="Corbel" panose="020B0503020204020204" pitchFamily="34" charset="0"/>
              </a:rPr>
              <a:t>Объектная модель работы с данными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4DD9450-7630-3B8A-A357-67D1F7E84C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96258" y="5197989"/>
            <a:ext cx="3098894" cy="137159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  <a:latin typeface="Corbel Light" panose="020B0303020204020204" pitchFamily="34" charset="0"/>
              </a:rPr>
              <a:t>Выполнила студентка группы ПР-21.101, Коршунова А.А.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394FD5-8C82-2AF6-D64E-BB10633B27F6}"/>
              </a:ext>
            </a:extLst>
          </p:cNvPr>
          <p:cNvSpPr txBox="1"/>
          <p:nvPr/>
        </p:nvSpPr>
        <p:spPr>
          <a:xfrm>
            <a:off x="1296845" y="288412"/>
            <a:ext cx="9598307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215" algn="ctr">
              <a:lnSpc>
                <a:spcPct val="150000"/>
              </a:lnSpc>
            </a:pPr>
            <a:r>
              <a:rPr lang="ru-RU" sz="1800" dirty="0">
                <a:effectLst/>
                <a:latin typeface="Corbel Light" panose="020B0303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Министерство образования Новосибирской области</a:t>
            </a:r>
            <a:endParaRPr lang="ru-RU" sz="1800" dirty="0">
              <a:effectLst/>
              <a:latin typeface="Corbel Light" panose="020B0303020204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ctr">
              <a:lnSpc>
                <a:spcPct val="150000"/>
              </a:lnSpc>
            </a:pPr>
            <a:r>
              <a:rPr lang="ru-RU" sz="1800" dirty="0">
                <a:effectLst/>
                <a:latin typeface="Corbel Light" panose="020B0303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ГБПОУ НСО «Новосибирский авиационный технический колледж имени</a:t>
            </a:r>
            <a:r>
              <a:rPr lang="ru-RU" sz="1800" dirty="0">
                <a:effectLst/>
                <a:latin typeface="Corbel Light" panose="020B0303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ru-RU" sz="1800" dirty="0">
                <a:effectLst/>
                <a:latin typeface="Corbel Light" panose="020B0303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Б.С. </a:t>
            </a:r>
            <a:r>
              <a:rPr lang="ru-RU" sz="1800" dirty="0" err="1">
                <a:effectLst/>
                <a:latin typeface="Corbel Light" panose="020B0303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Галущака</a:t>
            </a:r>
            <a:r>
              <a:rPr lang="ru-RU" sz="1800" dirty="0">
                <a:effectLst/>
                <a:latin typeface="Corbel Light" panose="020B0303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ru-RU" sz="1800" dirty="0">
              <a:effectLst/>
              <a:latin typeface="Corbel Light" panose="020B0303020204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2919711"/>
      </p:ext>
    </p:extLst>
  </p:cSld>
  <p:clrMapOvr>
    <a:masterClrMapping/>
  </p:clrMapOvr>
</p:sld>
</file>

<file path=ppt/theme/theme1.xml><?xml version="1.0" encoding="utf-8"?>
<a:theme xmlns:a="http://schemas.openxmlformats.org/drawingml/2006/main" name="Капля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TM04033925[[fn=Капля]]</Template>
  <TotalTime>50</TotalTime>
  <Words>224</Words>
  <Application>Microsoft Office PowerPoint</Application>
  <PresentationFormat>Широкоэкранный</PresentationFormat>
  <Paragraphs>54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Corbel</vt:lpstr>
      <vt:lpstr>Corbel Light</vt:lpstr>
      <vt:lpstr>Times New Roman</vt:lpstr>
      <vt:lpstr>Tw Cen MT</vt:lpstr>
      <vt:lpstr>Капля</vt:lpstr>
      <vt:lpstr>Объектная модель работы с данными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Объектная модель работы с данными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Объектная модель работы с данными</dc:title>
  <dc:creator>Rina Korshunova</dc:creator>
  <cp:lastModifiedBy>Rina Korshunova</cp:lastModifiedBy>
  <cp:revision>1</cp:revision>
  <dcterms:created xsi:type="dcterms:W3CDTF">2024-01-16T04:05:27Z</dcterms:created>
  <dcterms:modified xsi:type="dcterms:W3CDTF">2024-01-16T04:56:11Z</dcterms:modified>
</cp:coreProperties>
</file>