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5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17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4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1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0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5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06C0-8863-403C-B734-8A62DF612D2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7195-3D38-445A-95FE-1DF6ED563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vents.zuzan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4500" y="2767281"/>
            <a:ext cx="571500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ru-RU" sz="4000" spc="-5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Техники тест-дизайна. Низкоуровневые техники </a:t>
            </a:r>
          </a:p>
        </p:txBody>
      </p:sp>
    </p:spTree>
    <p:extLst>
      <p:ext uri="{BB962C8B-B14F-4D97-AF65-F5344CB8AC3E}">
        <p14:creationId xmlns:p14="http://schemas.microsoft.com/office/powerpoint/2010/main" val="109501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Классы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эквивалентности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597775" cy="2849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170815" indent="-274955" algn="just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Значения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называются 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эквивалентными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друг другу,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если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тестирование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одного значения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приводит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тому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же</a:t>
            </a:r>
            <a:endParaRPr sz="2400" dirty="0">
              <a:latin typeface="Calibri Light"/>
              <a:cs typeface="Calibri Light"/>
            </a:endParaRPr>
          </a:p>
          <a:p>
            <a:pPr marL="287020" algn="just">
              <a:lnSpc>
                <a:spcPts val="2560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результату,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тестирование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другого.</a:t>
            </a:r>
            <a:endParaRPr sz="2400" dirty="0">
              <a:latin typeface="Calibri Light"/>
              <a:cs typeface="Calibri Light"/>
            </a:endParaRPr>
          </a:p>
          <a:p>
            <a:pPr marL="287020" marR="626745" indent="-274955" algn="just">
              <a:lnSpc>
                <a:spcPts val="2590"/>
              </a:lnSpc>
              <a:spcBef>
                <a:spcPts val="64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Классы</a:t>
            </a:r>
            <a:r>
              <a:rPr sz="24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r>
              <a:rPr sz="24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наборы значений,</a:t>
            </a:r>
            <a:r>
              <a:rPr sz="24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внутри </a:t>
            </a:r>
            <a:r>
              <a:rPr sz="2400" b="0" spc="-5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которых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значения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эквивалентны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друг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другу.</a:t>
            </a:r>
            <a:endParaRPr sz="2400" dirty="0">
              <a:latin typeface="Calibri Light"/>
              <a:cs typeface="Calibri Light"/>
            </a:endParaRPr>
          </a:p>
          <a:p>
            <a:pPr marL="287020" marR="5080" indent="-274955" algn="just">
              <a:lnSpc>
                <a:spcPts val="2590"/>
              </a:lnSpc>
              <a:spcBef>
                <a:spcPts val="60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Можно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использовать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одно</a:t>
            </a:r>
            <a:r>
              <a:rPr sz="24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входное</a:t>
            </a:r>
            <a:r>
              <a:rPr sz="24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значение</a:t>
            </a:r>
            <a:r>
              <a:rPr sz="2400" b="0" spc="-10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из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каждого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класса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качестве представителя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целой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группы</a:t>
            </a:r>
            <a:r>
              <a:rPr sz="2400" b="0" spc="-1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значений.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909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Классы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эквивалентности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2" y="1030351"/>
            <a:ext cx="8362087" cy="2595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78485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Набор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тестов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формирует класс эквивалентности, если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предполагаем,</a:t>
            </a:r>
            <a:r>
              <a:rPr sz="24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что: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580390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Они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все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проверяют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одно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же</a:t>
            </a:r>
            <a:endParaRPr sz="2400" dirty="0">
              <a:latin typeface="Calibri Light"/>
              <a:cs typeface="Calibri Light"/>
            </a:endParaRPr>
          </a:p>
          <a:p>
            <a:pPr marL="579755" marR="5080" lvl="1" indent="-274320">
              <a:lnSpc>
                <a:spcPts val="2590"/>
              </a:lnSpc>
              <a:spcBef>
                <a:spcPts val="64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580390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Если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один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ловит ошибку,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 и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остальные, вероятно,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тоже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ее поймают</a:t>
            </a:r>
            <a:endParaRPr sz="2400" dirty="0">
              <a:latin typeface="Calibri Light"/>
              <a:cs typeface="Calibri Light"/>
            </a:endParaRPr>
          </a:p>
          <a:p>
            <a:pPr marL="579755" marR="956310" lvl="1" indent="-274320">
              <a:lnSpc>
                <a:spcPts val="2590"/>
              </a:lnSpc>
              <a:spcBef>
                <a:spcPts val="6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580390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Если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один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тест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ловит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ошибку,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остальные,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вероятно,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тоже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ее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поймают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63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7" y="0"/>
            <a:ext cx="9135533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243" y="1286553"/>
            <a:ext cx="1678328" cy="20607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362" y="3572553"/>
            <a:ext cx="1678328" cy="20607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9739" y="3572553"/>
            <a:ext cx="1678328" cy="2060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5867" y="1286553"/>
            <a:ext cx="1678328" cy="20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" y="0"/>
            <a:ext cx="91694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607" y="1527047"/>
            <a:ext cx="4995672" cy="37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Множества</a:t>
            </a:r>
            <a:r>
              <a:rPr sz="3600" spc="-13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значений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85063"/>
              </p:ext>
            </p:extLst>
          </p:nvPr>
        </p:nvGraphicFramePr>
        <p:xfrm>
          <a:off x="506298" y="1245235"/>
          <a:ext cx="8079105" cy="47491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07230"/>
                <a:gridCol w="3571875"/>
              </a:tblGrid>
              <a:tr h="45796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/>
                        <a:t>Линейные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1791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/>
                        <a:t>Нелинейные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</a:tr>
              <a:tr h="1129283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Представлены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на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числовой</a:t>
                      </a:r>
                      <a:r>
                        <a:rPr sz="1800" spc="-10" dirty="0"/>
                        <a:t> </a:t>
                      </a:r>
                      <a:r>
                        <a:rPr sz="1800" spc="-5" dirty="0"/>
                        <a:t>прямой</a:t>
                      </a:r>
                      <a:r>
                        <a:rPr sz="1800" spc="20" dirty="0"/>
                        <a:t> </a:t>
                      </a:r>
                      <a:r>
                        <a:rPr sz="1800" dirty="0"/>
                        <a:t>или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в</a:t>
                      </a:r>
                      <a:endParaRPr sz="1800"/>
                    </a:p>
                    <a:p>
                      <a:pPr marR="1095375" algn="r">
                        <a:lnSpc>
                          <a:spcPct val="100000"/>
                        </a:lnSpc>
                      </a:pPr>
                      <a:r>
                        <a:rPr sz="1800" spc="-5" dirty="0"/>
                        <a:t>виде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упорядоченных</a:t>
                      </a:r>
                      <a:r>
                        <a:rPr sz="1800" spc="-35" dirty="0"/>
                        <a:t> </a:t>
                      </a:r>
                      <a:r>
                        <a:rPr sz="1800" spc="-5" dirty="0"/>
                        <a:t>множеств</a:t>
                      </a:r>
                      <a:endParaRPr sz="1800"/>
                    </a:p>
                    <a:p>
                      <a:pPr marL="286385" marR="1129665" indent="-286385" algn="r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86385" algn="l"/>
                          <a:tab pos="378460" algn="l"/>
                        </a:tabLst>
                      </a:pPr>
                      <a:r>
                        <a:rPr sz="1800" spc="-5" dirty="0"/>
                        <a:t>Можно</a:t>
                      </a:r>
                      <a:r>
                        <a:rPr sz="1800" spc="-25" dirty="0"/>
                        <a:t> </a:t>
                      </a:r>
                      <a:r>
                        <a:rPr sz="1800" spc="-5" dirty="0"/>
                        <a:t>сравнить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друг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с</a:t>
                      </a:r>
                      <a:r>
                        <a:rPr sz="1800" spc="-25" dirty="0"/>
                        <a:t> </a:t>
                      </a:r>
                      <a:r>
                        <a:rPr sz="1800" dirty="0"/>
                        <a:t>другом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Все</a:t>
                      </a:r>
                      <a:r>
                        <a:rPr sz="1800" spc="-45" dirty="0"/>
                        <a:t> </a:t>
                      </a:r>
                      <a:r>
                        <a:rPr sz="1800" spc="-5" dirty="0"/>
                        <a:t>остальные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</a:tr>
              <a:tr h="3161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/>
                        <a:t>Примеры</a:t>
                      </a:r>
                      <a:endParaRPr sz="1800"/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Количество</a:t>
                      </a:r>
                      <a:r>
                        <a:rPr sz="1800" spc="5" dirty="0"/>
                        <a:t> </a:t>
                      </a:r>
                      <a:r>
                        <a:rPr sz="1800" spc="-5" dirty="0"/>
                        <a:t>(записей</a:t>
                      </a:r>
                      <a:r>
                        <a:rPr sz="1800" spc="15" dirty="0"/>
                        <a:t> </a:t>
                      </a:r>
                      <a:r>
                        <a:rPr sz="1800" dirty="0"/>
                        <a:t>в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БД,</a:t>
                      </a:r>
                      <a:r>
                        <a:rPr sz="1800" spc="-45" dirty="0"/>
                        <a:t> </a:t>
                      </a:r>
                      <a:r>
                        <a:rPr sz="1800" spc="-5" dirty="0"/>
                        <a:t>строк</a:t>
                      </a:r>
                      <a:r>
                        <a:rPr sz="1800" dirty="0"/>
                        <a:t> в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файле)</a:t>
                      </a:r>
                      <a:endParaRPr sz="1800"/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dirty="0"/>
                        <a:t>Длина</a:t>
                      </a:r>
                      <a:r>
                        <a:rPr sz="1800" spc="-15" dirty="0"/>
                        <a:t> </a:t>
                      </a:r>
                      <a:r>
                        <a:rPr sz="1800" spc="-5" dirty="0"/>
                        <a:t>(строки,</a:t>
                      </a:r>
                      <a:r>
                        <a:rPr sz="1800" spc="-15" dirty="0"/>
                        <a:t> </a:t>
                      </a:r>
                      <a:r>
                        <a:rPr sz="1800" spc="-5" dirty="0"/>
                        <a:t>имени</a:t>
                      </a:r>
                      <a:r>
                        <a:rPr sz="1800" spc="-10" dirty="0"/>
                        <a:t> </a:t>
                      </a:r>
                      <a:r>
                        <a:rPr sz="1800" spc="-5" dirty="0"/>
                        <a:t>файла,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слова)</a:t>
                      </a:r>
                      <a:endParaRPr sz="1800"/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размер/объём</a:t>
                      </a:r>
                      <a:r>
                        <a:rPr sz="1800" spc="35" dirty="0"/>
                        <a:t> </a:t>
                      </a:r>
                      <a:r>
                        <a:rPr sz="1800" spc="-5" dirty="0"/>
                        <a:t>(файла,</a:t>
                      </a:r>
                      <a:r>
                        <a:rPr sz="1800" spc="5" dirty="0"/>
                        <a:t> </a:t>
                      </a:r>
                      <a:r>
                        <a:rPr sz="1800" spc="-10" dirty="0"/>
                        <a:t>памяти,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окна)</a:t>
                      </a:r>
                      <a:endParaRPr sz="1800"/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Время</a:t>
                      </a:r>
                      <a:r>
                        <a:rPr sz="1800" spc="-30" dirty="0"/>
                        <a:t> </a:t>
                      </a:r>
                      <a:r>
                        <a:rPr sz="1800" spc="-5" dirty="0"/>
                        <a:t>(интервал)</a:t>
                      </a:r>
                      <a:endParaRPr sz="1800"/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Скорость </a:t>
                      </a:r>
                      <a:r>
                        <a:rPr sz="1800" spc="-10" dirty="0"/>
                        <a:t>(ввода</a:t>
                      </a:r>
                      <a:r>
                        <a:rPr sz="1800" spc="35" dirty="0"/>
                        <a:t> </a:t>
                      </a:r>
                      <a:r>
                        <a:rPr sz="1800" spc="-5" dirty="0"/>
                        <a:t>данных,</a:t>
                      </a:r>
                      <a:r>
                        <a:rPr sz="1800" spc="15" dirty="0"/>
                        <a:t> </a:t>
                      </a:r>
                      <a:r>
                        <a:rPr sz="1800" spc="-10" dirty="0"/>
                        <a:t>перемещения</a:t>
                      </a:r>
                      <a:endParaRPr sz="1800"/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spc="-10" dirty="0"/>
                        <a:t>мыши)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/>
                        <a:t>Пример</a:t>
                      </a:r>
                      <a:endParaRPr sz="1800" dirty="0"/>
                    </a:p>
                    <a:p>
                      <a:pPr marL="379730" marR="61849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730" algn="l"/>
                          <a:tab pos="380365" algn="l"/>
                        </a:tabLst>
                      </a:pPr>
                      <a:r>
                        <a:rPr sz="1800" spc="-5" dirty="0"/>
                        <a:t>Множество специальных 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символов, которые можно </a:t>
                      </a:r>
                      <a:r>
                        <a:rPr sz="1800" spc="-395" dirty="0"/>
                        <a:t> </a:t>
                      </a:r>
                      <a:r>
                        <a:rPr sz="1800" spc="-10" dirty="0"/>
                        <a:t>ввести</a:t>
                      </a:r>
                      <a:r>
                        <a:rPr sz="1800" spc="20" dirty="0"/>
                        <a:t> </a:t>
                      </a:r>
                      <a:r>
                        <a:rPr sz="1800" dirty="0"/>
                        <a:t>с</a:t>
                      </a:r>
                      <a:r>
                        <a:rPr sz="1800" spc="-10" dirty="0"/>
                        <a:t> </a:t>
                      </a:r>
                      <a:r>
                        <a:rPr sz="1800" spc="-5" dirty="0"/>
                        <a:t>клавиатуры</a:t>
                      </a:r>
                      <a:endParaRPr sz="1800" dirty="0">
                        <a:latin typeface="Calibri Light"/>
                        <a:cs typeface="Calibri Light"/>
                      </a:endParaRPr>
                    </a:p>
                  </a:txBody>
                  <a:tcPr marL="0" marR="0" marT="3175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3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7" y="0"/>
            <a:ext cx="9135533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Разбиение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spc="-30" dirty="0">
                <a:solidFill>
                  <a:schemeClr val="bg1"/>
                </a:solidFill>
              </a:rPr>
              <a:t>на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классы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эквивалентности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54148"/>
              </p:ext>
            </p:extLst>
          </p:nvPr>
        </p:nvGraphicFramePr>
        <p:xfrm>
          <a:off x="506298" y="1245235"/>
          <a:ext cx="8079104" cy="46824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07179"/>
                <a:gridCol w="3971925"/>
              </a:tblGrid>
              <a:tr h="631951">
                <a:tc>
                  <a:txBody>
                    <a:bodyPr/>
                    <a:lstStyle/>
                    <a:p>
                      <a:pPr marL="10801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Ли</a:t>
                      </a:r>
                      <a:r>
                        <a:rPr sz="1800" spc="5" dirty="0"/>
                        <a:t>н</a:t>
                      </a:r>
                      <a:r>
                        <a:rPr sz="1800" spc="-5" dirty="0"/>
                        <a:t>е</a:t>
                      </a:r>
                      <a:r>
                        <a:rPr sz="1800" spc="-25" dirty="0"/>
                        <a:t>й</a:t>
                      </a:r>
                      <a:r>
                        <a:rPr sz="1800" spc="-20" dirty="0"/>
                        <a:t>н</a:t>
                      </a:r>
                      <a:r>
                        <a:rPr sz="1800" spc="-30" dirty="0"/>
                        <a:t>ы</a:t>
                      </a:r>
                      <a:r>
                        <a:rPr sz="1800" dirty="0"/>
                        <a:t>й</a:t>
                      </a:r>
                      <a:r>
                        <a:rPr sz="1800" spc="-95" dirty="0"/>
                        <a:t> </a:t>
                      </a:r>
                      <a:r>
                        <a:rPr sz="1800" spc="-5" dirty="0"/>
                        <a:t>д</a:t>
                      </a:r>
                      <a:r>
                        <a:rPr sz="1800" dirty="0"/>
                        <a:t>и</a:t>
                      </a:r>
                      <a:r>
                        <a:rPr sz="1800" spc="10" dirty="0"/>
                        <a:t>а</a:t>
                      </a:r>
                      <a:r>
                        <a:rPr sz="1800" spc="-15" dirty="0"/>
                        <a:t>п</a:t>
                      </a:r>
                      <a:r>
                        <a:rPr sz="1800" spc="-10" dirty="0"/>
                        <a:t>а</a:t>
                      </a:r>
                      <a:r>
                        <a:rPr sz="1800" spc="-40" dirty="0"/>
                        <a:t>з</a:t>
                      </a:r>
                      <a:r>
                        <a:rPr sz="1800" spc="-5" dirty="0"/>
                        <a:t>он</a:t>
                      </a:r>
                      <a:endParaRPr sz="1800" dirty="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Набор</a:t>
                      </a:r>
                      <a:r>
                        <a:rPr sz="1800" spc="-100" dirty="0"/>
                        <a:t> </a:t>
                      </a:r>
                      <a:r>
                        <a:rPr sz="1800" spc="-20" dirty="0"/>
                        <a:t>неупорядоченных</a:t>
                      </a:r>
                      <a:r>
                        <a:rPr sz="1800" spc="-85" dirty="0"/>
                        <a:t> </a:t>
                      </a:r>
                      <a:r>
                        <a:rPr sz="1800" spc="-10" dirty="0"/>
                        <a:t>данных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</a:tr>
              <a:tr h="40505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Выделяются</a:t>
                      </a:r>
                      <a:r>
                        <a:rPr sz="1800" spc="-35" dirty="0"/>
                        <a:t> </a:t>
                      </a:r>
                      <a:r>
                        <a:rPr sz="1800" spc="-5" dirty="0"/>
                        <a:t>три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класса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/>
                        <a:t>эквивалентности:</a:t>
                      </a:r>
                      <a:endParaRPr sz="1800" dirty="0"/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Слева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от</a:t>
                      </a:r>
                      <a:r>
                        <a:rPr sz="1800" spc="-20" dirty="0"/>
                        <a:t> </a:t>
                      </a:r>
                      <a:r>
                        <a:rPr sz="1800" spc="-5" dirty="0"/>
                        <a:t>диапазона</a:t>
                      </a:r>
                      <a:r>
                        <a:rPr sz="1800" spc="25" dirty="0"/>
                        <a:t> </a:t>
                      </a:r>
                      <a:r>
                        <a:rPr sz="1800" spc="-5" dirty="0"/>
                        <a:t>(невалидные</a:t>
                      </a:r>
                      <a:endParaRPr sz="1800" dirty="0"/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dirty="0"/>
                        <a:t>значения)</a:t>
                      </a: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10" dirty="0"/>
                        <a:t>Сам </a:t>
                      </a:r>
                      <a:r>
                        <a:rPr sz="1800" spc="-5" dirty="0"/>
                        <a:t>диапазон (валидные </a:t>
                      </a:r>
                      <a:r>
                        <a:rPr sz="1800" dirty="0"/>
                        <a:t>значения)</a:t>
                      </a: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10" dirty="0"/>
                        <a:t>Справа</a:t>
                      </a:r>
                      <a:r>
                        <a:rPr sz="1800" spc="25" dirty="0"/>
                        <a:t> </a:t>
                      </a:r>
                      <a:r>
                        <a:rPr sz="1800" spc="-5" dirty="0"/>
                        <a:t>от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диапазона</a:t>
                      </a:r>
                      <a:r>
                        <a:rPr sz="1800" spc="5" dirty="0"/>
                        <a:t> </a:t>
                      </a:r>
                      <a:r>
                        <a:rPr sz="1800" spc="-5" dirty="0"/>
                        <a:t>(невалидные</a:t>
                      </a:r>
                      <a:endParaRPr sz="1800" dirty="0"/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dirty="0"/>
                        <a:t>значения)</a:t>
                      </a:r>
                      <a:endParaRPr sz="1800" dirty="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/>
                        <a:t>Выделяются</a:t>
                      </a:r>
                      <a:r>
                        <a:rPr sz="1800" spc="-20" dirty="0"/>
                        <a:t> </a:t>
                      </a:r>
                      <a:r>
                        <a:rPr sz="1800" spc="-5" dirty="0"/>
                        <a:t>как</a:t>
                      </a:r>
                      <a:r>
                        <a:rPr sz="1800" spc="-20" dirty="0"/>
                        <a:t> </a:t>
                      </a:r>
                      <a:r>
                        <a:rPr sz="1800" spc="-5" dirty="0"/>
                        <a:t>минимум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два</a:t>
                      </a:r>
                      <a:r>
                        <a:rPr sz="1800" spc="5" dirty="0"/>
                        <a:t> </a:t>
                      </a:r>
                      <a:r>
                        <a:rPr sz="1800" spc="-5" dirty="0"/>
                        <a:t>класса:</a:t>
                      </a:r>
                      <a:endParaRPr sz="1800"/>
                    </a:p>
                    <a:p>
                      <a:pPr marL="37973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spc="-5" dirty="0"/>
                        <a:t>Валидные</a:t>
                      </a:r>
                      <a:r>
                        <a:rPr sz="1800" spc="-30" dirty="0"/>
                        <a:t> </a:t>
                      </a:r>
                      <a:r>
                        <a:rPr sz="1800" spc="-5" dirty="0"/>
                        <a:t>значения</a:t>
                      </a:r>
                      <a:endParaRPr sz="1800"/>
                    </a:p>
                    <a:p>
                      <a:pPr marL="37973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spc="-5" dirty="0"/>
                        <a:t>Невалидные</a:t>
                      </a:r>
                      <a:r>
                        <a:rPr sz="1800" spc="-15" dirty="0"/>
                        <a:t> </a:t>
                      </a:r>
                      <a:r>
                        <a:rPr sz="1800" spc="-5" dirty="0"/>
                        <a:t>значения</a:t>
                      </a:r>
                      <a:endParaRPr sz="1800"/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/>
                        <a:t>Полученное</a:t>
                      </a:r>
                      <a:r>
                        <a:rPr sz="1800" spc="-45" dirty="0"/>
                        <a:t> </a:t>
                      </a:r>
                      <a:r>
                        <a:rPr sz="1800" spc="-5" dirty="0"/>
                        <a:t>разбиение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можно</a:t>
                      </a:r>
                      <a:endParaRPr sz="1800"/>
                    </a:p>
                    <a:p>
                      <a:pPr marL="92710" marR="586740">
                        <a:lnSpc>
                          <a:spcPct val="100000"/>
                        </a:lnSpc>
                      </a:pPr>
                      <a:r>
                        <a:rPr sz="1800" spc="-5" dirty="0"/>
                        <a:t>«дробить»</a:t>
                      </a:r>
                      <a:r>
                        <a:rPr sz="1800" spc="15" dirty="0"/>
                        <a:t> </a:t>
                      </a:r>
                      <a:r>
                        <a:rPr sz="1800" spc="-5" dirty="0"/>
                        <a:t>дальше.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Например, 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множество латинских букв можно </a:t>
                      </a:r>
                      <a:r>
                        <a:rPr sz="1800" spc="-395" dirty="0"/>
                        <a:t> </a:t>
                      </a:r>
                      <a:r>
                        <a:rPr sz="1800" spc="-5" dirty="0"/>
                        <a:t>разбить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на</a:t>
                      </a:r>
                      <a:r>
                        <a:rPr sz="1800" spc="-15" dirty="0"/>
                        <a:t> </a:t>
                      </a:r>
                      <a:r>
                        <a:rPr sz="1800" spc="-5" dirty="0"/>
                        <a:t>два</a:t>
                      </a:r>
                      <a:r>
                        <a:rPr sz="1800" spc="30" dirty="0"/>
                        <a:t> </a:t>
                      </a:r>
                      <a:r>
                        <a:rPr sz="1800" spc="-5" dirty="0"/>
                        <a:t>подмножества: </a:t>
                      </a:r>
                      <a:r>
                        <a:rPr sz="1800" dirty="0"/>
                        <a:t> </a:t>
                      </a:r>
                      <a:r>
                        <a:rPr sz="1800" spc="-5" dirty="0"/>
                        <a:t>латиница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в</a:t>
                      </a:r>
                      <a:r>
                        <a:rPr sz="1800" spc="5" dirty="0"/>
                        <a:t> </a:t>
                      </a:r>
                      <a:r>
                        <a:rPr sz="1800" spc="-5" dirty="0"/>
                        <a:t>верхнем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и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нижнем</a:t>
                      </a:r>
                      <a:endParaRPr sz="1800"/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/>
                        <a:t>регистре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1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Классы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эквивалентности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9654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Одно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тоже значение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может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относиться к двум классам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одновременно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299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Классы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эквивалентности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836534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8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После разбиения области допустимых значений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 классы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 выполняем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тесты для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всех получившихся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классов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(хотя бы по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одному тесту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для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каждого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класса)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3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315" dirty="0">
                <a:solidFill>
                  <a:schemeClr val="bg1"/>
                </a:solidFill>
              </a:rPr>
              <a:t>Т</a:t>
            </a:r>
            <a:r>
              <a:rPr sz="3600" spc="-55" dirty="0">
                <a:solidFill>
                  <a:schemeClr val="bg1"/>
                </a:solidFill>
              </a:rPr>
              <a:t>ипи</a:t>
            </a:r>
            <a:r>
              <a:rPr sz="3600" spc="-60" dirty="0">
                <a:solidFill>
                  <a:schemeClr val="bg1"/>
                </a:solidFill>
              </a:rPr>
              <a:t>ч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spc="-50" dirty="0">
                <a:solidFill>
                  <a:schemeClr val="bg1"/>
                </a:solidFill>
              </a:rPr>
              <a:t>ы</a:t>
            </a:r>
            <a:r>
              <a:rPr sz="3600" dirty="0">
                <a:solidFill>
                  <a:schemeClr val="bg1"/>
                </a:solidFill>
              </a:rPr>
              <a:t>е</a:t>
            </a:r>
            <a:r>
              <a:rPr sz="3600" spc="-90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60" dirty="0">
                <a:solidFill>
                  <a:schemeClr val="bg1"/>
                </a:solidFill>
              </a:rPr>
              <a:t>ш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50" dirty="0">
                <a:solidFill>
                  <a:schemeClr val="bg1"/>
                </a:solidFill>
              </a:rPr>
              <a:t>б</a:t>
            </a:r>
            <a:r>
              <a:rPr sz="3600" spc="-40" dirty="0">
                <a:solidFill>
                  <a:schemeClr val="bg1"/>
                </a:solidFill>
              </a:rPr>
              <a:t>к</a:t>
            </a:r>
            <a:r>
              <a:rPr sz="3600" dirty="0">
                <a:solidFill>
                  <a:schemeClr val="bg1"/>
                </a:solidFill>
              </a:rPr>
              <a:t>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6599555" cy="12426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Слишком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много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классов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Слишком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мало</a:t>
            </a:r>
            <a:r>
              <a:rPr sz="24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классов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Неверно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определенные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классы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420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chemeClr val="bg1"/>
                </a:solidFill>
              </a:rPr>
              <a:t>Алгоритм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-60" dirty="0">
                <a:solidFill>
                  <a:schemeClr val="bg1"/>
                </a:solidFill>
              </a:rPr>
              <a:t>использования</a:t>
            </a:r>
            <a:r>
              <a:rPr sz="3600" spc="-5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техники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933055" cy="2849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marR="434975" indent="-457834">
              <a:lnSpc>
                <a:spcPct val="90000"/>
              </a:lnSpc>
              <a:spcBef>
                <a:spcPts val="385"/>
              </a:spcBef>
              <a:buClr>
                <a:schemeClr val="tx2"/>
              </a:buClr>
              <a:buSzPct val="91666"/>
              <a:buAutoNum type="arabicPeriod"/>
              <a:tabLst>
                <a:tab pos="469900" algn="l"/>
                <a:tab pos="470534" algn="l"/>
                <a:tab pos="4152900" algn="l"/>
              </a:tabLst>
            </a:pP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Определить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классы 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эквивалентности.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Это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главный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шаг 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техники.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него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во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многом	зависит</a:t>
            </a:r>
            <a:r>
              <a:rPr sz="24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эффективность</a:t>
            </a:r>
            <a:r>
              <a:rPr sz="2400" b="0" spc="-9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её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применения.</a:t>
            </a:r>
            <a:endParaRPr sz="2400" dirty="0">
              <a:latin typeface="Calibri Light"/>
              <a:cs typeface="Calibri Light"/>
            </a:endParaRPr>
          </a:p>
          <a:p>
            <a:pPr marL="469900" marR="5080" indent="-457834">
              <a:lnSpc>
                <a:spcPts val="2590"/>
              </a:lnSpc>
              <a:spcBef>
                <a:spcPts val="645"/>
              </a:spcBef>
              <a:buClr>
                <a:schemeClr val="tx2"/>
              </a:buClr>
              <a:buSzPct val="91666"/>
              <a:buAutoNum type="arabicPeriod"/>
              <a:tabLst>
                <a:tab pos="469900" algn="l"/>
                <a:tab pos="470534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Выбрать</a:t>
            </a:r>
            <a:r>
              <a:rPr sz="2400" b="0" spc="-10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одного</a:t>
            </a:r>
            <a:r>
              <a:rPr sz="2400" b="0" spc="-11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представителя</a:t>
            </a:r>
            <a:r>
              <a:rPr sz="2400" b="0" spc="-9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4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каждого</a:t>
            </a:r>
            <a:r>
              <a:rPr sz="2400" b="0" spc="-11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класса.</a:t>
            </a:r>
            <a:r>
              <a:rPr sz="2400" b="0" spc="-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этом </a:t>
            </a:r>
            <a:r>
              <a:rPr sz="2400" b="0" spc="-5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шаге из каждого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эквивалентного набора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тестов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мы</a:t>
            </a:r>
            <a:endParaRPr sz="2400" dirty="0">
              <a:latin typeface="Calibri Light"/>
              <a:cs typeface="Calibri Light"/>
            </a:endParaRPr>
          </a:p>
          <a:p>
            <a:pPr marL="469900">
              <a:lnSpc>
                <a:spcPts val="2560"/>
              </a:lnSpc>
              <a:buClr>
                <a:schemeClr val="tx2"/>
              </a:buClr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выбираем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одно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значение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теста.</a:t>
            </a:r>
            <a:endParaRPr sz="2400" dirty="0">
              <a:latin typeface="Calibri Light"/>
              <a:cs typeface="Calibri Light"/>
            </a:endParaRPr>
          </a:p>
          <a:p>
            <a:pPr marL="469900" indent="-457834">
              <a:lnSpc>
                <a:spcPts val="2735"/>
              </a:lnSpc>
              <a:spcBef>
                <a:spcPts val="310"/>
              </a:spcBef>
              <a:buClr>
                <a:schemeClr val="tx2"/>
              </a:buClr>
              <a:buSzPct val="91666"/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Выполнить</a:t>
            </a:r>
            <a:r>
              <a:rPr sz="24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тесты.</a:t>
            </a:r>
            <a:r>
              <a:rPr sz="2400" b="0" spc="-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этом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шаге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мы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выполняем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тесты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endParaRPr sz="2400" dirty="0">
              <a:latin typeface="Calibri Light"/>
              <a:cs typeface="Calibri Light"/>
            </a:endParaRPr>
          </a:p>
          <a:p>
            <a:pPr marL="469900">
              <a:lnSpc>
                <a:spcPts val="2735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каждого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класса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эквивалентности.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584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dirty="0">
                <a:solidFill>
                  <a:schemeClr val="bg1"/>
                </a:solidFill>
              </a:rPr>
              <a:t>н</a:t>
            </a:r>
            <a:r>
              <a:rPr sz="3600" spc="-125" dirty="0"/>
              <a:t> </a:t>
            </a:r>
            <a:r>
              <a:rPr sz="3600" spc="-65" dirty="0">
                <a:solidFill>
                  <a:schemeClr val="bg1"/>
                </a:solidFill>
              </a:rPr>
              <a:t>з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няти</a:t>
            </a:r>
            <a:r>
              <a:rPr sz="3600" dirty="0">
                <a:solidFill>
                  <a:schemeClr val="bg1"/>
                </a:solidFill>
              </a:rPr>
              <a:t>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2424" y="1030351"/>
            <a:ext cx="309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020" algn="l"/>
              </a:tabLst>
            </a:pPr>
            <a:r>
              <a:rPr sz="2400" b="1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</a:t>
            </a:r>
            <a:r>
              <a:rPr sz="2400" b="1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 Light"/>
                <a:cs typeface="Calibri Light"/>
              </a:rPr>
              <a:t>тест-дизайна</a:t>
            </a:r>
            <a:endParaRPr sz="24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198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" y="0"/>
            <a:ext cx="9141841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chemeClr val="bg1"/>
                </a:solidFill>
              </a:rPr>
              <a:t>Пример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60" dirty="0">
                <a:solidFill>
                  <a:schemeClr val="bg1"/>
                </a:solidFill>
              </a:rPr>
              <a:t>использования</a:t>
            </a:r>
            <a:r>
              <a:rPr sz="3600" spc="-8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техники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871459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735"/>
              </a:lnSpc>
              <a:spcBef>
                <a:spcPts val="1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Тарифы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услуг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брокера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«Мои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Инвестиции».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Тариф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«Профессиональный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стандарт»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брокера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за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сделки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зависит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дневного</a:t>
            </a:r>
            <a:r>
              <a:rPr sz="24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оборота: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₽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—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0,047%;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 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—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0,029%;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до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15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—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0,025%;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—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0,023%;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Больше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25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—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0,021%;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5594" y="5506313"/>
            <a:ext cx="748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3552" y="5510580"/>
            <a:ext cx="863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8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7465" y="4727473"/>
            <a:ext cx="7049770" cy="866775"/>
            <a:chOff x="857465" y="4727473"/>
            <a:chExt cx="7049770" cy="866775"/>
          </a:xfrm>
        </p:grpSpPr>
        <p:sp>
          <p:nvSpPr>
            <p:cNvPr id="7" name="object 7"/>
            <p:cNvSpPr/>
            <p:nvPr/>
          </p:nvSpPr>
          <p:spPr>
            <a:xfrm>
              <a:off x="925067" y="5439536"/>
              <a:ext cx="6981825" cy="127635"/>
            </a:xfrm>
            <a:custGeom>
              <a:avLst/>
              <a:gdLst/>
              <a:ahLst/>
              <a:cxnLst/>
              <a:rect l="l" t="t" r="r" b="b"/>
              <a:pathLst>
                <a:path w="6981825" h="127635">
                  <a:moveTo>
                    <a:pt x="6927541" y="63626"/>
                  </a:moveTo>
                  <a:lnTo>
                    <a:pt x="6858888" y="103631"/>
                  </a:lnTo>
                  <a:lnTo>
                    <a:pt x="6856730" y="112013"/>
                  </a:lnTo>
                  <a:lnTo>
                    <a:pt x="6860539" y="118490"/>
                  </a:lnTo>
                  <a:lnTo>
                    <a:pt x="6864350" y="125094"/>
                  </a:lnTo>
                  <a:lnTo>
                    <a:pt x="6872732" y="127253"/>
                  </a:lnTo>
                  <a:lnTo>
                    <a:pt x="6958324" y="77343"/>
                  </a:lnTo>
                  <a:lnTo>
                    <a:pt x="6954647" y="77343"/>
                  </a:lnTo>
                  <a:lnTo>
                    <a:pt x="6954647" y="75437"/>
                  </a:lnTo>
                  <a:lnTo>
                    <a:pt x="6947788" y="75437"/>
                  </a:lnTo>
                  <a:lnTo>
                    <a:pt x="6927541" y="63626"/>
                  </a:lnTo>
                  <a:close/>
                </a:path>
                <a:path w="6981825" h="127635">
                  <a:moveTo>
                    <a:pt x="6904028" y="49910"/>
                  </a:moveTo>
                  <a:lnTo>
                    <a:pt x="0" y="49910"/>
                  </a:lnTo>
                  <a:lnTo>
                    <a:pt x="0" y="77343"/>
                  </a:lnTo>
                  <a:lnTo>
                    <a:pt x="6904028" y="77343"/>
                  </a:lnTo>
                  <a:lnTo>
                    <a:pt x="6927541" y="63626"/>
                  </a:lnTo>
                  <a:lnTo>
                    <a:pt x="6904028" y="49910"/>
                  </a:lnTo>
                  <a:close/>
                </a:path>
                <a:path w="6981825" h="127635">
                  <a:moveTo>
                    <a:pt x="6958324" y="49910"/>
                  </a:moveTo>
                  <a:lnTo>
                    <a:pt x="6954647" y="49910"/>
                  </a:lnTo>
                  <a:lnTo>
                    <a:pt x="6954647" y="77343"/>
                  </a:lnTo>
                  <a:lnTo>
                    <a:pt x="6958324" y="77343"/>
                  </a:lnTo>
                  <a:lnTo>
                    <a:pt x="6981825" y="63626"/>
                  </a:lnTo>
                  <a:lnTo>
                    <a:pt x="6958324" y="49910"/>
                  </a:lnTo>
                  <a:close/>
                </a:path>
                <a:path w="6981825" h="127635">
                  <a:moveTo>
                    <a:pt x="6947788" y="51815"/>
                  </a:moveTo>
                  <a:lnTo>
                    <a:pt x="6927541" y="63626"/>
                  </a:lnTo>
                  <a:lnTo>
                    <a:pt x="6947788" y="75437"/>
                  </a:lnTo>
                  <a:lnTo>
                    <a:pt x="6947788" y="51815"/>
                  </a:lnTo>
                  <a:close/>
                </a:path>
                <a:path w="6981825" h="127635">
                  <a:moveTo>
                    <a:pt x="6954647" y="51815"/>
                  </a:moveTo>
                  <a:lnTo>
                    <a:pt x="6947788" y="51815"/>
                  </a:lnTo>
                  <a:lnTo>
                    <a:pt x="6947788" y="75437"/>
                  </a:lnTo>
                  <a:lnTo>
                    <a:pt x="6954647" y="75437"/>
                  </a:lnTo>
                  <a:lnTo>
                    <a:pt x="6954647" y="51815"/>
                  </a:lnTo>
                  <a:close/>
                </a:path>
                <a:path w="6981825" h="127635">
                  <a:moveTo>
                    <a:pt x="6872732" y="0"/>
                  </a:moveTo>
                  <a:lnTo>
                    <a:pt x="6864350" y="2159"/>
                  </a:lnTo>
                  <a:lnTo>
                    <a:pt x="6860539" y="8762"/>
                  </a:lnTo>
                  <a:lnTo>
                    <a:pt x="6856730" y="15240"/>
                  </a:lnTo>
                  <a:lnTo>
                    <a:pt x="6858888" y="23621"/>
                  </a:lnTo>
                  <a:lnTo>
                    <a:pt x="6927541" y="63626"/>
                  </a:lnTo>
                  <a:lnTo>
                    <a:pt x="6947788" y="51815"/>
                  </a:lnTo>
                  <a:lnTo>
                    <a:pt x="6954647" y="51815"/>
                  </a:lnTo>
                  <a:lnTo>
                    <a:pt x="6954647" y="49910"/>
                  </a:lnTo>
                  <a:lnTo>
                    <a:pt x="6958324" y="49910"/>
                  </a:lnTo>
                  <a:lnTo>
                    <a:pt x="6872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7676" y="4741761"/>
              <a:ext cx="3747135" cy="781685"/>
            </a:xfrm>
            <a:custGeom>
              <a:avLst/>
              <a:gdLst/>
              <a:ahLst/>
              <a:cxnLst/>
              <a:rect l="l" t="t" r="r" b="b"/>
              <a:pathLst>
                <a:path w="3747135" h="781685">
                  <a:moveTo>
                    <a:pt x="0" y="781468"/>
                  </a:moveTo>
                  <a:lnTo>
                    <a:pt x="915" y="723596"/>
                  </a:lnTo>
                  <a:lnTo>
                    <a:pt x="4489" y="667181"/>
                  </a:lnTo>
                  <a:lnTo>
                    <a:pt x="10639" y="612326"/>
                  </a:lnTo>
                  <a:lnTo>
                    <a:pt x="19282" y="559134"/>
                  </a:lnTo>
                  <a:lnTo>
                    <a:pt x="30335" y="507705"/>
                  </a:lnTo>
                  <a:lnTo>
                    <a:pt x="43715" y="458142"/>
                  </a:lnTo>
                  <a:lnTo>
                    <a:pt x="59339" y="410548"/>
                  </a:lnTo>
                  <a:lnTo>
                    <a:pt x="77124" y="365024"/>
                  </a:lnTo>
                  <a:lnTo>
                    <a:pt x="96987" y="321672"/>
                  </a:lnTo>
                  <a:lnTo>
                    <a:pt x="118845" y="280594"/>
                  </a:lnTo>
                  <a:lnTo>
                    <a:pt x="142615" y="241893"/>
                  </a:lnTo>
                  <a:lnTo>
                    <a:pt x="168214" y="205671"/>
                  </a:lnTo>
                  <a:lnTo>
                    <a:pt x="195558" y="172029"/>
                  </a:lnTo>
                  <a:lnTo>
                    <a:pt x="224566" y="141070"/>
                  </a:lnTo>
                  <a:lnTo>
                    <a:pt x="255154" y="112895"/>
                  </a:lnTo>
                  <a:lnTo>
                    <a:pt x="287238" y="87608"/>
                  </a:lnTo>
                  <a:lnTo>
                    <a:pt x="320737" y="65309"/>
                  </a:lnTo>
                  <a:lnTo>
                    <a:pt x="355566" y="46101"/>
                  </a:lnTo>
                  <a:lnTo>
                    <a:pt x="391643" y="30087"/>
                  </a:lnTo>
                  <a:lnTo>
                    <a:pt x="428886" y="17367"/>
                  </a:lnTo>
                  <a:lnTo>
                    <a:pt x="467210" y="8045"/>
                  </a:lnTo>
                  <a:lnTo>
                    <a:pt x="506533" y="2221"/>
                  </a:lnTo>
                  <a:lnTo>
                    <a:pt x="546772" y="0"/>
                  </a:lnTo>
                  <a:lnTo>
                    <a:pt x="587844" y="1481"/>
                  </a:lnTo>
                  <a:lnTo>
                    <a:pt x="629666" y="6768"/>
                  </a:lnTo>
                  <a:lnTo>
                    <a:pt x="669162" y="15220"/>
                  </a:lnTo>
                  <a:lnTo>
                    <a:pt x="708139" y="26897"/>
                  </a:lnTo>
                  <a:lnTo>
                    <a:pt x="746515" y="41694"/>
                  </a:lnTo>
                  <a:lnTo>
                    <a:pt x="784207" y="59511"/>
                  </a:lnTo>
                  <a:lnTo>
                    <a:pt x="821133" y="80244"/>
                  </a:lnTo>
                  <a:lnTo>
                    <a:pt x="857210" y="103790"/>
                  </a:lnTo>
                  <a:lnTo>
                    <a:pt x="892355" y="130047"/>
                  </a:lnTo>
                  <a:lnTo>
                    <a:pt x="926486" y="158913"/>
                  </a:lnTo>
                  <a:lnTo>
                    <a:pt x="959521" y="190284"/>
                  </a:lnTo>
                  <a:lnTo>
                    <a:pt x="991376" y="224058"/>
                  </a:lnTo>
                  <a:lnTo>
                    <a:pt x="1021969" y="260133"/>
                  </a:lnTo>
                  <a:lnTo>
                    <a:pt x="1051217" y="298406"/>
                  </a:lnTo>
                  <a:lnTo>
                    <a:pt x="1079038" y="338773"/>
                  </a:lnTo>
                  <a:lnTo>
                    <a:pt x="1105350" y="381134"/>
                  </a:lnTo>
                  <a:lnTo>
                    <a:pt x="1130069" y="425384"/>
                  </a:lnTo>
                  <a:lnTo>
                    <a:pt x="1153114" y="471422"/>
                  </a:lnTo>
                  <a:lnTo>
                    <a:pt x="1174401" y="519144"/>
                  </a:lnTo>
                  <a:lnTo>
                    <a:pt x="1193848" y="568449"/>
                  </a:lnTo>
                  <a:lnTo>
                    <a:pt x="1211373" y="619233"/>
                  </a:lnTo>
                  <a:lnTo>
                    <a:pt x="1226892" y="671394"/>
                  </a:lnTo>
                  <a:lnTo>
                    <a:pt x="1240323" y="724829"/>
                  </a:lnTo>
                  <a:lnTo>
                    <a:pt x="1251585" y="779436"/>
                  </a:lnTo>
                </a:path>
                <a:path w="3747135" h="781685">
                  <a:moveTo>
                    <a:pt x="1247775" y="781468"/>
                  </a:moveTo>
                  <a:lnTo>
                    <a:pt x="1248690" y="723596"/>
                  </a:lnTo>
                  <a:lnTo>
                    <a:pt x="1252264" y="667181"/>
                  </a:lnTo>
                  <a:lnTo>
                    <a:pt x="1258414" y="612326"/>
                  </a:lnTo>
                  <a:lnTo>
                    <a:pt x="1267057" y="559134"/>
                  </a:lnTo>
                  <a:lnTo>
                    <a:pt x="1278110" y="507705"/>
                  </a:lnTo>
                  <a:lnTo>
                    <a:pt x="1291490" y="458142"/>
                  </a:lnTo>
                  <a:lnTo>
                    <a:pt x="1307114" y="410548"/>
                  </a:lnTo>
                  <a:lnTo>
                    <a:pt x="1324899" y="365024"/>
                  </a:lnTo>
                  <a:lnTo>
                    <a:pt x="1344762" y="321672"/>
                  </a:lnTo>
                  <a:lnTo>
                    <a:pt x="1366620" y="280594"/>
                  </a:lnTo>
                  <a:lnTo>
                    <a:pt x="1390390" y="241893"/>
                  </a:lnTo>
                  <a:lnTo>
                    <a:pt x="1415989" y="205671"/>
                  </a:lnTo>
                  <a:lnTo>
                    <a:pt x="1443333" y="172029"/>
                  </a:lnTo>
                  <a:lnTo>
                    <a:pt x="1472341" y="141070"/>
                  </a:lnTo>
                  <a:lnTo>
                    <a:pt x="1502929" y="112895"/>
                  </a:lnTo>
                  <a:lnTo>
                    <a:pt x="1535013" y="87608"/>
                  </a:lnTo>
                  <a:lnTo>
                    <a:pt x="1568512" y="65309"/>
                  </a:lnTo>
                  <a:lnTo>
                    <a:pt x="1603341" y="46101"/>
                  </a:lnTo>
                  <a:lnTo>
                    <a:pt x="1639418" y="30087"/>
                  </a:lnTo>
                  <a:lnTo>
                    <a:pt x="1676661" y="17367"/>
                  </a:lnTo>
                  <a:lnTo>
                    <a:pt x="1714985" y="8045"/>
                  </a:lnTo>
                  <a:lnTo>
                    <a:pt x="1754308" y="2221"/>
                  </a:lnTo>
                  <a:lnTo>
                    <a:pt x="1794547" y="0"/>
                  </a:lnTo>
                  <a:lnTo>
                    <a:pt x="1835619" y="1481"/>
                  </a:lnTo>
                  <a:lnTo>
                    <a:pt x="1877440" y="6768"/>
                  </a:lnTo>
                  <a:lnTo>
                    <a:pt x="1916937" y="15220"/>
                  </a:lnTo>
                  <a:lnTo>
                    <a:pt x="1955914" y="26897"/>
                  </a:lnTo>
                  <a:lnTo>
                    <a:pt x="1994290" y="41694"/>
                  </a:lnTo>
                  <a:lnTo>
                    <a:pt x="2031982" y="59511"/>
                  </a:lnTo>
                  <a:lnTo>
                    <a:pt x="2068908" y="80244"/>
                  </a:lnTo>
                  <a:lnTo>
                    <a:pt x="2104985" y="103790"/>
                  </a:lnTo>
                  <a:lnTo>
                    <a:pt x="2140130" y="130047"/>
                  </a:lnTo>
                  <a:lnTo>
                    <a:pt x="2174261" y="158913"/>
                  </a:lnTo>
                  <a:lnTo>
                    <a:pt x="2207296" y="190284"/>
                  </a:lnTo>
                  <a:lnTo>
                    <a:pt x="2239151" y="224058"/>
                  </a:lnTo>
                  <a:lnTo>
                    <a:pt x="2269743" y="260133"/>
                  </a:lnTo>
                  <a:lnTo>
                    <a:pt x="2298992" y="298406"/>
                  </a:lnTo>
                  <a:lnTo>
                    <a:pt x="2326813" y="338773"/>
                  </a:lnTo>
                  <a:lnTo>
                    <a:pt x="2353125" y="381134"/>
                  </a:lnTo>
                  <a:lnTo>
                    <a:pt x="2377844" y="425384"/>
                  </a:lnTo>
                  <a:lnTo>
                    <a:pt x="2400889" y="471422"/>
                  </a:lnTo>
                  <a:lnTo>
                    <a:pt x="2422176" y="519144"/>
                  </a:lnTo>
                  <a:lnTo>
                    <a:pt x="2441623" y="568449"/>
                  </a:lnTo>
                  <a:lnTo>
                    <a:pt x="2459148" y="619233"/>
                  </a:lnTo>
                  <a:lnTo>
                    <a:pt x="2474667" y="671394"/>
                  </a:lnTo>
                  <a:lnTo>
                    <a:pt x="2488098" y="724829"/>
                  </a:lnTo>
                  <a:lnTo>
                    <a:pt x="2499360" y="779436"/>
                  </a:lnTo>
                </a:path>
                <a:path w="3747135" h="781685">
                  <a:moveTo>
                    <a:pt x="2495550" y="781468"/>
                  </a:moveTo>
                  <a:lnTo>
                    <a:pt x="2496465" y="723596"/>
                  </a:lnTo>
                  <a:lnTo>
                    <a:pt x="2500039" y="667181"/>
                  </a:lnTo>
                  <a:lnTo>
                    <a:pt x="2506189" y="612326"/>
                  </a:lnTo>
                  <a:lnTo>
                    <a:pt x="2514832" y="559134"/>
                  </a:lnTo>
                  <a:lnTo>
                    <a:pt x="2525885" y="507705"/>
                  </a:lnTo>
                  <a:lnTo>
                    <a:pt x="2539265" y="458142"/>
                  </a:lnTo>
                  <a:lnTo>
                    <a:pt x="2554889" y="410548"/>
                  </a:lnTo>
                  <a:lnTo>
                    <a:pt x="2572674" y="365024"/>
                  </a:lnTo>
                  <a:lnTo>
                    <a:pt x="2592537" y="321672"/>
                  </a:lnTo>
                  <a:lnTo>
                    <a:pt x="2614395" y="280594"/>
                  </a:lnTo>
                  <a:lnTo>
                    <a:pt x="2638165" y="241893"/>
                  </a:lnTo>
                  <a:lnTo>
                    <a:pt x="2663764" y="205671"/>
                  </a:lnTo>
                  <a:lnTo>
                    <a:pt x="2691108" y="172029"/>
                  </a:lnTo>
                  <a:lnTo>
                    <a:pt x="2720116" y="141070"/>
                  </a:lnTo>
                  <a:lnTo>
                    <a:pt x="2750704" y="112895"/>
                  </a:lnTo>
                  <a:lnTo>
                    <a:pt x="2782788" y="87608"/>
                  </a:lnTo>
                  <a:lnTo>
                    <a:pt x="2816287" y="65309"/>
                  </a:lnTo>
                  <a:lnTo>
                    <a:pt x="2851116" y="46101"/>
                  </a:lnTo>
                  <a:lnTo>
                    <a:pt x="2887193" y="30087"/>
                  </a:lnTo>
                  <a:lnTo>
                    <a:pt x="2924436" y="17367"/>
                  </a:lnTo>
                  <a:lnTo>
                    <a:pt x="2962760" y="8045"/>
                  </a:lnTo>
                  <a:lnTo>
                    <a:pt x="3002083" y="2221"/>
                  </a:lnTo>
                  <a:lnTo>
                    <a:pt x="3042322" y="0"/>
                  </a:lnTo>
                  <a:lnTo>
                    <a:pt x="3083394" y="1481"/>
                  </a:lnTo>
                  <a:lnTo>
                    <a:pt x="3125216" y="6768"/>
                  </a:lnTo>
                  <a:lnTo>
                    <a:pt x="3164712" y="15220"/>
                  </a:lnTo>
                  <a:lnTo>
                    <a:pt x="3203689" y="26897"/>
                  </a:lnTo>
                  <a:lnTo>
                    <a:pt x="3242065" y="41694"/>
                  </a:lnTo>
                  <a:lnTo>
                    <a:pt x="3279757" y="59511"/>
                  </a:lnTo>
                  <a:lnTo>
                    <a:pt x="3316683" y="80244"/>
                  </a:lnTo>
                  <a:lnTo>
                    <a:pt x="3352760" y="103790"/>
                  </a:lnTo>
                  <a:lnTo>
                    <a:pt x="3387905" y="130047"/>
                  </a:lnTo>
                  <a:lnTo>
                    <a:pt x="3422036" y="158913"/>
                  </a:lnTo>
                  <a:lnTo>
                    <a:pt x="3455071" y="190284"/>
                  </a:lnTo>
                  <a:lnTo>
                    <a:pt x="3486926" y="224058"/>
                  </a:lnTo>
                  <a:lnTo>
                    <a:pt x="3517518" y="260133"/>
                  </a:lnTo>
                  <a:lnTo>
                    <a:pt x="3546767" y="298406"/>
                  </a:lnTo>
                  <a:lnTo>
                    <a:pt x="3574588" y="338773"/>
                  </a:lnTo>
                  <a:lnTo>
                    <a:pt x="3600900" y="381134"/>
                  </a:lnTo>
                  <a:lnTo>
                    <a:pt x="3625619" y="425384"/>
                  </a:lnTo>
                  <a:lnTo>
                    <a:pt x="3648664" y="471422"/>
                  </a:lnTo>
                  <a:lnTo>
                    <a:pt x="3669951" y="519144"/>
                  </a:lnTo>
                  <a:lnTo>
                    <a:pt x="3689398" y="568449"/>
                  </a:lnTo>
                  <a:lnTo>
                    <a:pt x="3706923" y="619233"/>
                  </a:lnTo>
                  <a:lnTo>
                    <a:pt x="3722442" y="671394"/>
                  </a:lnTo>
                  <a:lnTo>
                    <a:pt x="3735873" y="724829"/>
                  </a:lnTo>
                  <a:lnTo>
                    <a:pt x="3747135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1181" y="4914839"/>
              <a:ext cx="6975475" cy="679450"/>
            </a:xfrm>
            <a:custGeom>
              <a:avLst/>
              <a:gdLst/>
              <a:ahLst/>
              <a:cxnLst/>
              <a:rect l="l" t="t" r="r" b="b"/>
              <a:pathLst>
                <a:path w="6975475" h="679450">
                  <a:moveTo>
                    <a:pt x="0" y="56956"/>
                  </a:moveTo>
                  <a:lnTo>
                    <a:pt x="51339" y="45541"/>
                  </a:lnTo>
                  <a:lnTo>
                    <a:pt x="103321" y="35435"/>
                  </a:lnTo>
                  <a:lnTo>
                    <a:pt x="155853" y="26623"/>
                  </a:lnTo>
                  <a:lnTo>
                    <a:pt x="208840" y="19092"/>
                  </a:lnTo>
                  <a:lnTo>
                    <a:pt x="262188" y="12828"/>
                  </a:lnTo>
                  <a:lnTo>
                    <a:pt x="315804" y="7817"/>
                  </a:lnTo>
                  <a:lnTo>
                    <a:pt x="369593" y="4047"/>
                  </a:lnTo>
                  <a:lnTo>
                    <a:pt x="423461" y="1502"/>
                  </a:lnTo>
                  <a:lnTo>
                    <a:pt x="477315" y="171"/>
                  </a:lnTo>
                  <a:lnTo>
                    <a:pt x="531061" y="39"/>
                  </a:lnTo>
                  <a:lnTo>
                    <a:pt x="584604" y="1092"/>
                  </a:lnTo>
                  <a:lnTo>
                    <a:pt x="637851" y="3317"/>
                  </a:lnTo>
                  <a:lnTo>
                    <a:pt x="690708" y="6701"/>
                  </a:lnTo>
                  <a:lnTo>
                    <a:pt x="743080" y="11229"/>
                  </a:lnTo>
                  <a:lnTo>
                    <a:pt x="794874" y="16889"/>
                  </a:lnTo>
                  <a:lnTo>
                    <a:pt x="845996" y="23666"/>
                  </a:lnTo>
                  <a:lnTo>
                    <a:pt x="896351" y="31547"/>
                  </a:lnTo>
                  <a:lnTo>
                    <a:pt x="945847" y="40518"/>
                  </a:lnTo>
                  <a:lnTo>
                    <a:pt x="994388" y="50566"/>
                  </a:lnTo>
                  <a:lnTo>
                    <a:pt x="1041881" y="61677"/>
                  </a:lnTo>
                  <a:lnTo>
                    <a:pt x="1088232" y="73838"/>
                  </a:lnTo>
                  <a:lnTo>
                    <a:pt x="1133347" y="87035"/>
                  </a:lnTo>
                  <a:lnTo>
                    <a:pt x="1177132" y="101253"/>
                  </a:lnTo>
                  <a:lnTo>
                    <a:pt x="1219493" y="116481"/>
                  </a:lnTo>
                  <a:lnTo>
                    <a:pt x="1260336" y="132704"/>
                  </a:lnTo>
                  <a:lnTo>
                    <a:pt x="1299567" y="149908"/>
                  </a:lnTo>
                  <a:lnTo>
                    <a:pt x="1337093" y="168080"/>
                  </a:lnTo>
                  <a:lnTo>
                    <a:pt x="1372818" y="187206"/>
                  </a:lnTo>
                  <a:lnTo>
                    <a:pt x="1406650" y="207274"/>
                  </a:lnTo>
                  <a:lnTo>
                    <a:pt x="1438494" y="228268"/>
                  </a:lnTo>
                  <a:lnTo>
                    <a:pt x="1495844" y="272983"/>
                  </a:lnTo>
                  <a:lnTo>
                    <a:pt x="1533524" y="309613"/>
                  </a:lnTo>
                  <a:lnTo>
                    <a:pt x="1564584" y="347372"/>
                  </a:lnTo>
                  <a:lnTo>
                    <a:pt x="1588919" y="386076"/>
                  </a:lnTo>
                  <a:lnTo>
                    <a:pt x="1606428" y="425543"/>
                  </a:lnTo>
                  <a:lnTo>
                    <a:pt x="1617008" y="465588"/>
                  </a:lnTo>
                  <a:lnTo>
                    <a:pt x="1620558" y="506028"/>
                  </a:lnTo>
                </a:path>
                <a:path w="6975475" h="679450">
                  <a:moveTo>
                    <a:pt x="6975386" y="93405"/>
                  </a:moveTo>
                  <a:lnTo>
                    <a:pt x="6928014" y="77201"/>
                  </a:lnTo>
                  <a:lnTo>
                    <a:pt x="6879740" y="62576"/>
                  </a:lnTo>
                  <a:lnTo>
                    <a:pt x="6830664" y="49519"/>
                  </a:lnTo>
                  <a:lnTo>
                    <a:pt x="6780885" y="38015"/>
                  </a:lnTo>
                  <a:lnTo>
                    <a:pt x="6730503" y="28055"/>
                  </a:lnTo>
                  <a:lnTo>
                    <a:pt x="6679618" y="19625"/>
                  </a:lnTo>
                  <a:lnTo>
                    <a:pt x="6628328" y="12712"/>
                  </a:lnTo>
                  <a:lnTo>
                    <a:pt x="6576733" y="7306"/>
                  </a:lnTo>
                  <a:lnTo>
                    <a:pt x="6524933" y="3393"/>
                  </a:lnTo>
                  <a:lnTo>
                    <a:pt x="6473028" y="962"/>
                  </a:lnTo>
                  <a:lnTo>
                    <a:pt x="6421117" y="0"/>
                  </a:lnTo>
                  <a:lnTo>
                    <a:pt x="6369300" y="494"/>
                  </a:lnTo>
                  <a:lnTo>
                    <a:pt x="6317675" y="2433"/>
                  </a:lnTo>
                  <a:lnTo>
                    <a:pt x="6266344" y="5805"/>
                  </a:lnTo>
                  <a:lnTo>
                    <a:pt x="6215404" y="10597"/>
                  </a:lnTo>
                  <a:lnTo>
                    <a:pt x="6164957" y="16797"/>
                  </a:lnTo>
                  <a:lnTo>
                    <a:pt x="6115100" y="24393"/>
                  </a:lnTo>
                  <a:lnTo>
                    <a:pt x="6065935" y="33372"/>
                  </a:lnTo>
                  <a:lnTo>
                    <a:pt x="6017560" y="43723"/>
                  </a:lnTo>
                  <a:lnTo>
                    <a:pt x="5970075" y="55432"/>
                  </a:lnTo>
                  <a:lnTo>
                    <a:pt x="5923580" y="68489"/>
                  </a:lnTo>
                  <a:lnTo>
                    <a:pt x="5878173" y="82880"/>
                  </a:lnTo>
                  <a:lnTo>
                    <a:pt x="5833956" y="98594"/>
                  </a:lnTo>
                  <a:lnTo>
                    <a:pt x="5791026" y="115618"/>
                  </a:lnTo>
                  <a:lnTo>
                    <a:pt x="5749485" y="133939"/>
                  </a:lnTo>
                  <a:lnTo>
                    <a:pt x="5709430" y="153547"/>
                  </a:lnTo>
                  <a:lnTo>
                    <a:pt x="5670963" y="174428"/>
                  </a:lnTo>
                  <a:lnTo>
                    <a:pt x="5634181" y="196570"/>
                  </a:lnTo>
                  <a:lnTo>
                    <a:pt x="5599186" y="219962"/>
                  </a:lnTo>
                  <a:lnTo>
                    <a:pt x="5566076" y="244590"/>
                  </a:lnTo>
                  <a:lnTo>
                    <a:pt x="5534952" y="270443"/>
                  </a:lnTo>
                  <a:lnTo>
                    <a:pt x="5491802" y="312004"/>
                  </a:lnTo>
                  <a:lnTo>
                    <a:pt x="5454962" y="355223"/>
                  </a:lnTo>
                  <a:lnTo>
                    <a:pt x="5424550" y="399875"/>
                  </a:lnTo>
                  <a:lnTo>
                    <a:pt x="5400689" y="445735"/>
                  </a:lnTo>
                  <a:lnTo>
                    <a:pt x="5383496" y="492580"/>
                  </a:lnTo>
                  <a:lnTo>
                    <a:pt x="5373092" y="540184"/>
                  </a:lnTo>
                  <a:lnTo>
                    <a:pt x="5369598" y="588324"/>
                  </a:lnTo>
                </a:path>
                <a:path w="6975475" h="679450">
                  <a:moveTo>
                    <a:pt x="1614462" y="487740"/>
                  </a:moveTo>
                  <a:lnTo>
                    <a:pt x="1614462" y="651951"/>
                  </a:lnTo>
                </a:path>
                <a:path w="6975475" h="679450">
                  <a:moveTo>
                    <a:pt x="2851950" y="506028"/>
                  </a:moveTo>
                  <a:lnTo>
                    <a:pt x="2851950" y="670239"/>
                  </a:lnTo>
                </a:path>
                <a:path w="6975475" h="679450">
                  <a:moveTo>
                    <a:pt x="4110774" y="515172"/>
                  </a:moveTo>
                  <a:lnTo>
                    <a:pt x="4110774" y="679395"/>
                  </a:lnTo>
                </a:path>
                <a:path w="6975475" h="679450">
                  <a:moveTo>
                    <a:pt x="5366550" y="506028"/>
                  </a:moveTo>
                  <a:lnTo>
                    <a:pt x="5366550" y="670239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16985" y="5448675"/>
            <a:ext cx="2301875" cy="8007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1234440" algn="l"/>
              </a:tabLst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10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₽	15</a:t>
            </a:r>
            <a:r>
              <a:rPr sz="18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800">
              <a:latin typeface="Calibri Light"/>
              <a:cs typeface="Calibri Light"/>
            </a:endParaRPr>
          </a:p>
          <a:p>
            <a:pPr marL="177165">
              <a:lnSpc>
                <a:spcPct val="100000"/>
              </a:lnSpc>
              <a:spcBef>
                <a:spcPts val="605"/>
              </a:spcBef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endParaRPr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47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9525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1</a:t>
            </a:r>
            <a:r>
              <a:rPr sz="3600" dirty="0">
                <a:solidFill>
                  <a:schemeClr val="bg1"/>
                </a:solidFill>
              </a:rPr>
              <a:t>.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-60" dirty="0">
                <a:solidFill>
                  <a:schemeClr val="bg1"/>
                </a:solidFill>
              </a:rPr>
              <a:t>О</a:t>
            </a:r>
            <a:r>
              <a:rPr sz="3600" spc="-55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90" dirty="0">
                <a:solidFill>
                  <a:schemeClr val="bg1"/>
                </a:solidFill>
              </a:rPr>
              <a:t>е</a:t>
            </a:r>
            <a:r>
              <a:rPr sz="3600" spc="-70" dirty="0">
                <a:solidFill>
                  <a:schemeClr val="bg1"/>
                </a:solidFill>
              </a:rPr>
              <a:t>д</a:t>
            </a:r>
            <a:r>
              <a:rPr sz="3600" spc="-114" dirty="0">
                <a:solidFill>
                  <a:schemeClr val="bg1"/>
                </a:solidFill>
              </a:rPr>
              <a:t>е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dirty="0">
                <a:solidFill>
                  <a:schemeClr val="bg1"/>
                </a:solidFill>
              </a:rPr>
              <a:t>м</a:t>
            </a:r>
            <a:r>
              <a:rPr sz="3600" spc="-155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кл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85" dirty="0">
                <a:solidFill>
                  <a:schemeClr val="bg1"/>
                </a:solidFill>
              </a:rPr>
              <a:t>с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dirty="0">
                <a:solidFill>
                  <a:schemeClr val="bg1"/>
                </a:solidFill>
              </a:rPr>
              <a:t>ы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-65" dirty="0">
                <a:solidFill>
                  <a:schemeClr val="bg1"/>
                </a:solidFill>
              </a:rPr>
              <a:t>э</a:t>
            </a:r>
            <a:r>
              <a:rPr sz="3600" spc="-40" dirty="0">
                <a:solidFill>
                  <a:schemeClr val="bg1"/>
                </a:solidFill>
              </a:rPr>
              <a:t>к</a:t>
            </a:r>
            <a:r>
              <a:rPr sz="3600" spc="-50" dirty="0">
                <a:solidFill>
                  <a:schemeClr val="bg1"/>
                </a:solidFill>
              </a:rPr>
              <a:t>в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50" dirty="0">
                <a:solidFill>
                  <a:schemeClr val="bg1"/>
                </a:solidFill>
              </a:rPr>
              <a:t>ва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55" dirty="0">
                <a:solidFill>
                  <a:schemeClr val="bg1"/>
                </a:solidFill>
              </a:rPr>
              <a:t>нтно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spc="-55" dirty="0">
                <a:solidFill>
                  <a:schemeClr val="bg1"/>
                </a:solidFill>
              </a:rPr>
              <a:t>т</a:t>
            </a:r>
            <a:r>
              <a:rPr sz="3600" dirty="0">
                <a:solidFill>
                  <a:schemeClr val="bg1"/>
                </a:solidFill>
              </a:rPr>
              <a:t>и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2" y="990473"/>
            <a:ext cx="7752487" cy="20535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дневной оборот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 дневной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10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оборот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оборот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&gt;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2881" y="4174664"/>
            <a:ext cx="7461250" cy="905510"/>
            <a:chOff x="552881" y="4174664"/>
            <a:chExt cx="7461250" cy="905510"/>
          </a:xfrm>
        </p:grpSpPr>
        <p:sp>
          <p:nvSpPr>
            <p:cNvPr id="5" name="object 5"/>
            <p:cNvSpPr/>
            <p:nvPr/>
          </p:nvSpPr>
          <p:spPr>
            <a:xfrm>
              <a:off x="4982464" y="4189311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7" y="0"/>
                  </a:moveTo>
                  <a:lnTo>
                    <a:pt x="506411" y="2221"/>
                  </a:lnTo>
                  <a:lnTo>
                    <a:pt x="467091" y="8045"/>
                  </a:lnTo>
                  <a:lnTo>
                    <a:pt x="428772" y="17367"/>
                  </a:lnTo>
                  <a:lnTo>
                    <a:pt x="391535" y="30087"/>
                  </a:lnTo>
                  <a:lnTo>
                    <a:pt x="355463" y="46101"/>
                  </a:lnTo>
                  <a:lnTo>
                    <a:pt x="320640" y="65309"/>
                  </a:lnTo>
                  <a:lnTo>
                    <a:pt x="287149" y="87608"/>
                  </a:lnTo>
                  <a:lnTo>
                    <a:pt x="255071" y="112895"/>
                  </a:lnTo>
                  <a:lnTo>
                    <a:pt x="224491" y="141070"/>
                  </a:lnTo>
                  <a:lnTo>
                    <a:pt x="195491" y="172029"/>
                  </a:lnTo>
                  <a:lnTo>
                    <a:pt x="168154" y="205671"/>
                  </a:lnTo>
                  <a:lnTo>
                    <a:pt x="142563" y="241893"/>
                  </a:lnTo>
                  <a:lnTo>
                    <a:pt x="118800" y="280594"/>
                  </a:lnTo>
                  <a:lnTo>
                    <a:pt x="96950" y="321672"/>
                  </a:lnTo>
                  <a:lnTo>
                    <a:pt x="77094" y="365024"/>
                  </a:lnTo>
                  <a:lnTo>
                    <a:pt x="59315" y="410548"/>
                  </a:lnTo>
                  <a:lnTo>
                    <a:pt x="43697" y="458142"/>
                  </a:lnTo>
                  <a:lnTo>
                    <a:pt x="30322" y="507705"/>
                  </a:lnTo>
                  <a:lnTo>
                    <a:pt x="19273" y="559134"/>
                  </a:lnTo>
                  <a:lnTo>
                    <a:pt x="10634" y="612326"/>
                  </a:lnTo>
                  <a:lnTo>
                    <a:pt x="4487" y="667181"/>
                  </a:lnTo>
                  <a:lnTo>
                    <a:pt x="914" y="723596"/>
                  </a:lnTo>
                  <a:lnTo>
                    <a:pt x="0" y="781468"/>
                  </a:lnTo>
                  <a:lnTo>
                    <a:pt x="636270" y="890434"/>
                  </a:lnTo>
                  <a:lnTo>
                    <a:pt x="1251458" y="779436"/>
                  </a:lnTo>
                  <a:lnTo>
                    <a:pt x="1240196" y="724829"/>
                  </a:lnTo>
                  <a:lnTo>
                    <a:pt x="1226765" y="671394"/>
                  </a:lnTo>
                  <a:lnTo>
                    <a:pt x="1211246" y="619233"/>
                  </a:lnTo>
                  <a:lnTo>
                    <a:pt x="1193721" y="568449"/>
                  </a:lnTo>
                  <a:lnTo>
                    <a:pt x="1174274" y="519144"/>
                  </a:lnTo>
                  <a:lnTo>
                    <a:pt x="1152987" y="471422"/>
                  </a:lnTo>
                  <a:lnTo>
                    <a:pt x="1129942" y="425384"/>
                  </a:lnTo>
                  <a:lnTo>
                    <a:pt x="1105223" y="381134"/>
                  </a:lnTo>
                  <a:lnTo>
                    <a:pt x="1078911" y="338773"/>
                  </a:lnTo>
                  <a:lnTo>
                    <a:pt x="1051090" y="298406"/>
                  </a:lnTo>
                  <a:lnTo>
                    <a:pt x="1021841" y="260133"/>
                  </a:lnTo>
                  <a:lnTo>
                    <a:pt x="991249" y="224058"/>
                  </a:lnTo>
                  <a:lnTo>
                    <a:pt x="959394" y="190284"/>
                  </a:lnTo>
                  <a:lnTo>
                    <a:pt x="926359" y="158913"/>
                  </a:lnTo>
                  <a:lnTo>
                    <a:pt x="892228" y="130047"/>
                  </a:lnTo>
                  <a:lnTo>
                    <a:pt x="857083" y="103790"/>
                  </a:lnTo>
                  <a:lnTo>
                    <a:pt x="821006" y="80244"/>
                  </a:lnTo>
                  <a:lnTo>
                    <a:pt x="784080" y="59511"/>
                  </a:lnTo>
                  <a:lnTo>
                    <a:pt x="746388" y="41694"/>
                  </a:lnTo>
                  <a:lnTo>
                    <a:pt x="708012" y="26897"/>
                  </a:lnTo>
                  <a:lnTo>
                    <a:pt x="669035" y="15220"/>
                  </a:lnTo>
                  <a:lnTo>
                    <a:pt x="629538" y="6768"/>
                  </a:lnTo>
                  <a:lnTo>
                    <a:pt x="587717" y="1481"/>
                  </a:lnTo>
                  <a:lnTo>
                    <a:pt x="546647" y="0"/>
                  </a:lnTo>
                  <a:close/>
                </a:path>
              </a:pathLst>
            </a:custGeom>
            <a:solidFill>
              <a:srgbClr val="FFB8A7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2464" y="4189311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68"/>
                  </a:moveTo>
                  <a:lnTo>
                    <a:pt x="914" y="723596"/>
                  </a:lnTo>
                  <a:lnTo>
                    <a:pt x="4487" y="667181"/>
                  </a:lnTo>
                  <a:lnTo>
                    <a:pt x="10634" y="612326"/>
                  </a:lnTo>
                  <a:lnTo>
                    <a:pt x="19273" y="559134"/>
                  </a:lnTo>
                  <a:lnTo>
                    <a:pt x="30322" y="507705"/>
                  </a:lnTo>
                  <a:lnTo>
                    <a:pt x="43697" y="458142"/>
                  </a:lnTo>
                  <a:lnTo>
                    <a:pt x="59315" y="410548"/>
                  </a:lnTo>
                  <a:lnTo>
                    <a:pt x="77094" y="365024"/>
                  </a:lnTo>
                  <a:lnTo>
                    <a:pt x="96950" y="321672"/>
                  </a:lnTo>
                  <a:lnTo>
                    <a:pt x="118800" y="280594"/>
                  </a:lnTo>
                  <a:lnTo>
                    <a:pt x="142563" y="241893"/>
                  </a:lnTo>
                  <a:lnTo>
                    <a:pt x="168154" y="205671"/>
                  </a:lnTo>
                  <a:lnTo>
                    <a:pt x="195491" y="172029"/>
                  </a:lnTo>
                  <a:lnTo>
                    <a:pt x="224491" y="141070"/>
                  </a:lnTo>
                  <a:lnTo>
                    <a:pt x="255071" y="112895"/>
                  </a:lnTo>
                  <a:lnTo>
                    <a:pt x="287149" y="87608"/>
                  </a:lnTo>
                  <a:lnTo>
                    <a:pt x="320640" y="65309"/>
                  </a:lnTo>
                  <a:lnTo>
                    <a:pt x="355463" y="46101"/>
                  </a:lnTo>
                  <a:lnTo>
                    <a:pt x="391535" y="30087"/>
                  </a:lnTo>
                  <a:lnTo>
                    <a:pt x="428772" y="17367"/>
                  </a:lnTo>
                  <a:lnTo>
                    <a:pt x="467091" y="8045"/>
                  </a:lnTo>
                  <a:lnTo>
                    <a:pt x="506411" y="2221"/>
                  </a:lnTo>
                  <a:lnTo>
                    <a:pt x="546647" y="0"/>
                  </a:lnTo>
                  <a:lnTo>
                    <a:pt x="587717" y="1481"/>
                  </a:lnTo>
                  <a:lnTo>
                    <a:pt x="629538" y="6768"/>
                  </a:lnTo>
                  <a:lnTo>
                    <a:pt x="669035" y="15220"/>
                  </a:lnTo>
                  <a:lnTo>
                    <a:pt x="708012" y="26897"/>
                  </a:lnTo>
                  <a:lnTo>
                    <a:pt x="746388" y="41694"/>
                  </a:lnTo>
                  <a:lnTo>
                    <a:pt x="784080" y="59511"/>
                  </a:lnTo>
                  <a:lnTo>
                    <a:pt x="821006" y="80244"/>
                  </a:lnTo>
                  <a:lnTo>
                    <a:pt x="857083" y="103790"/>
                  </a:lnTo>
                  <a:lnTo>
                    <a:pt x="892228" y="130047"/>
                  </a:lnTo>
                  <a:lnTo>
                    <a:pt x="926359" y="158913"/>
                  </a:lnTo>
                  <a:lnTo>
                    <a:pt x="959394" y="190284"/>
                  </a:lnTo>
                  <a:lnTo>
                    <a:pt x="991249" y="224058"/>
                  </a:lnTo>
                  <a:lnTo>
                    <a:pt x="1021841" y="260133"/>
                  </a:lnTo>
                  <a:lnTo>
                    <a:pt x="1051090" y="298406"/>
                  </a:lnTo>
                  <a:lnTo>
                    <a:pt x="1078911" y="338773"/>
                  </a:lnTo>
                  <a:lnTo>
                    <a:pt x="1105223" y="381134"/>
                  </a:lnTo>
                  <a:lnTo>
                    <a:pt x="1129942" y="425384"/>
                  </a:lnTo>
                  <a:lnTo>
                    <a:pt x="1152987" y="471422"/>
                  </a:lnTo>
                  <a:lnTo>
                    <a:pt x="1174274" y="519144"/>
                  </a:lnTo>
                  <a:lnTo>
                    <a:pt x="1193721" y="568449"/>
                  </a:lnTo>
                  <a:lnTo>
                    <a:pt x="1211246" y="619233"/>
                  </a:lnTo>
                  <a:lnTo>
                    <a:pt x="1226765" y="671394"/>
                  </a:lnTo>
                  <a:lnTo>
                    <a:pt x="1240196" y="724829"/>
                  </a:lnTo>
                  <a:lnTo>
                    <a:pt x="1251458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4688" y="4189311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7" y="0"/>
                  </a:moveTo>
                  <a:lnTo>
                    <a:pt x="506411" y="2221"/>
                  </a:lnTo>
                  <a:lnTo>
                    <a:pt x="467091" y="8045"/>
                  </a:lnTo>
                  <a:lnTo>
                    <a:pt x="428772" y="17367"/>
                  </a:lnTo>
                  <a:lnTo>
                    <a:pt x="391535" y="30087"/>
                  </a:lnTo>
                  <a:lnTo>
                    <a:pt x="355463" y="46101"/>
                  </a:lnTo>
                  <a:lnTo>
                    <a:pt x="320640" y="65309"/>
                  </a:lnTo>
                  <a:lnTo>
                    <a:pt x="287149" y="87608"/>
                  </a:lnTo>
                  <a:lnTo>
                    <a:pt x="255071" y="112895"/>
                  </a:lnTo>
                  <a:lnTo>
                    <a:pt x="224491" y="141070"/>
                  </a:lnTo>
                  <a:lnTo>
                    <a:pt x="195491" y="172029"/>
                  </a:lnTo>
                  <a:lnTo>
                    <a:pt x="168154" y="205671"/>
                  </a:lnTo>
                  <a:lnTo>
                    <a:pt x="142563" y="241893"/>
                  </a:lnTo>
                  <a:lnTo>
                    <a:pt x="118800" y="280594"/>
                  </a:lnTo>
                  <a:lnTo>
                    <a:pt x="96950" y="321672"/>
                  </a:lnTo>
                  <a:lnTo>
                    <a:pt x="77094" y="365024"/>
                  </a:lnTo>
                  <a:lnTo>
                    <a:pt x="59315" y="410548"/>
                  </a:lnTo>
                  <a:lnTo>
                    <a:pt x="43697" y="458142"/>
                  </a:lnTo>
                  <a:lnTo>
                    <a:pt x="30322" y="507705"/>
                  </a:lnTo>
                  <a:lnTo>
                    <a:pt x="19273" y="559134"/>
                  </a:lnTo>
                  <a:lnTo>
                    <a:pt x="10634" y="612326"/>
                  </a:lnTo>
                  <a:lnTo>
                    <a:pt x="4487" y="667181"/>
                  </a:lnTo>
                  <a:lnTo>
                    <a:pt x="914" y="723596"/>
                  </a:lnTo>
                  <a:lnTo>
                    <a:pt x="0" y="781468"/>
                  </a:lnTo>
                  <a:lnTo>
                    <a:pt x="636270" y="890434"/>
                  </a:lnTo>
                  <a:lnTo>
                    <a:pt x="1251458" y="779436"/>
                  </a:lnTo>
                  <a:lnTo>
                    <a:pt x="1240196" y="724829"/>
                  </a:lnTo>
                  <a:lnTo>
                    <a:pt x="1226765" y="671394"/>
                  </a:lnTo>
                  <a:lnTo>
                    <a:pt x="1211246" y="619233"/>
                  </a:lnTo>
                  <a:lnTo>
                    <a:pt x="1193721" y="568449"/>
                  </a:lnTo>
                  <a:lnTo>
                    <a:pt x="1174274" y="519144"/>
                  </a:lnTo>
                  <a:lnTo>
                    <a:pt x="1152987" y="471422"/>
                  </a:lnTo>
                  <a:lnTo>
                    <a:pt x="1129942" y="425384"/>
                  </a:lnTo>
                  <a:lnTo>
                    <a:pt x="1105223" y="381134"/>
                  </a:lnTo>
                  <a:lnTo>
                    <a:pt x="1078911" y="338773"/>
                  </a:lnTo>
                  <a:lnTo>
                    <a:pt x="1051090" y="298406"/>
                  </a:lnTo>
                  <a:lnTo>
                    <a:pt x="1021841" y="260133"/>
                  </a:lnTo>
                  <a:lnTo>
                    <a:pt x="991249" y="224058"/>
                  </a:lnTo>
                  <a:lnTo>
                    <a:pt x="959394" y="190284"/>
                  </a:lnTo>
                  <a:lnTo>
                    <a:pt x="926359" y="158913"/>
                  </a:lnTo>
                  <a:lnTo>
                    <a:pt x="892228" y="130047"/>
                  </a:lnTo>
                  <a:lnTo>
                    <a:pt x="857083" y="103790"/>
                  </a:lnTo>
                  <a:lnTo>
                    <a:pt x="821006" y="80244"/>
                  </a:lnTo>
                  <a:lnTo>
                    <a:pt x="784080" y="59511"/>
                  </a:lnTo>
                  <a:lnTo>
                    <a:pt x="746388" y="41694"/>
                  </a:lnTo>
                  <a:lnTo>
                    <a:pt x="708012" y="26897"/>
                  </a:lnTo>
                  <a:lnTo>
                    <a:pt x="669035" y="15220"/>
                  </a:lnTo>
                  <a:lnTo>
                    <a:pt x="629538" y="6768"/>
                  </a:lnTo>
                  <a:lnTo>
                    <a:pt x="587717" y="1481"/>
                  </a:lnTo>
                  <a:lnTo>
                    <a:pt x="546647" y="0"/>
                  </a:lnTo>
                  <a:close/>
                </a:path>
              </a:pathLst>
            </a:custGeom>
            <a:solidFill>
              <a:srgbClr val="C39BE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4688" y="4189311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68"/>
                  </a:moveTo>
                  <a:lnTo>
                    <a:pt x="914" y="723596"/>
                  </a:lnTo>
                  <a:lnTo>
                    <a:pt x="4487" y="667181"/>
                  </a:lnTo>
                  <a:lnTo>
                    <a:pt x="10634" y="612326"/>
                  </a:lnTo>
                  <a:lnTo>
                    <a:pt x="19273" y="559134"/>
                  </a:lnTo>
                  <a:lnTo>
                    <a:pt x="30322" y="507705"/>
                  </a:lnTo>
                  <a:lnTo>
                    <a:pt x="43697" y="458142"/>
                  </a:lnTo>
                  <a:lnTo>
                    <a:pt x="59315" y="410548"/>
                  </a:lnTo>
                  <a:lnTo>
                    <a:pt x="77094" y="365024"/>
                  </a:lnTo>
                  <a:lnTo>
                    <a:pt x="96950" y="321672"/>
                  </a:lnTo>
                  <a:lnTo>
                    <a:pt x="118800" y="280594"/>
                  </a:lnTo>
                  <a:lnTo>
                    <a:pt x="142563" y="241893"/>
                  </a:lnTo>
                  <a:lnTo>
                    <a:pt x="168154" y="205671"/>
                  </a:lnTo>
                  <a:lnTo>
                    <a:pt x="195491" y="172029"/>
                  </a:lnTo>
                  <a:lnTo>
                    <a:pt x="224491" y="141070"/>
                  </a:lnTo>
                  <a:lnTo>
                    <a:pt x="255071" y="112895"/>
                  </a:lnTo>
                  <a:lnTo>
                    <a:pt x="287149" y="87608"/>
                  </a:lnTo>
                  <a:lnTo>
                    <a:pt x="320640" y="65309"/>
                  </a:lnTo>
                  <a:lnTo>
                    <a:pt x="355463" y="46101"/>
                  </a:lnTo>
                  <a:lnTo>
                    <a:pt x="391535" y="30087"/>
                  </a:lnTo>
                  <a:lnTo>
                    <a:pt x="428772" y="17367"/>
                  </a:lnTo>
                  <a:lnTo>
                    <a:pt x="467091" y="8045"/>
                  </a:lnTo>
                  <a:lnTo>
                    <a:pt x="506411" y="2221"/>
                  </a:lnTo>
                  <a:lnTo>
                    <a:pt x="546647" y="0"/>
                  </a:lnTo>
                  <a:lnTo>
                    <a:pt x="587717" y="1481"/>
                  </a:lnTo>
                  <a:lnTo>
                    <a:pt x="629538" y="6768"/>
                  </a:lnTo>
                  <a:lnTo>
                    <a:pt x="669035" y="15220"/>
                  </a:lnTo>
                  <a:lnTo>
                    <a:pt x="708012" y="26897"/>
                  </a:lnTo>
                  <a:lnTo>
                    <a:pt x="746388" y="41694"/>
                  </a:lnTo>
                  <a:lnTo>
                    <a:pt x="784080" y="59511"/>
                  </a:lnTo>
                  <a:lnTo>
                    <a:pt x="821006" y="80244"/>
                  </a:lnTo>
                  <a:lnTo>
                    <a:pt x="857083" y="103790"/>
                  </a:lnTo>
                  <a:lnTo>
                    <a:pt x="892228" y="130047"/>
                  </a:lnTo>
                  <a:lnTo>
                    <a:pt x="926359" y="158913"/>
                  </a:lnTo>
                  <a:lnTo>
                    <a:pt x="959394" y="190284"/>
                  </a:lnTo>
                  <a:lnTo>
                    <a:pt x="991249" y="224058"/>
                  </a:lnTo>
                  <a:lnTo>
                    <a:pt x="1021841" y="260133"/>
                  </a:lnTo>
                  <a:lnTo>
                    <a:pt x="1051090" y="298406"/>
                  </a:lnTo>
                  <a:lnTo>
                    <a:pt x="1078911" y="338773"/>
                  </a:lnTo>
                  <a:lnTo>
                    <a:pt x="1105223" y="381134"/>
                  </a:lnTo>
                  <a:lnTo>
                    <a:pt x="1129942" y="425384"/>
                  </a:lnTo>
                  <a:lnTo>
                    <a:pt x="1152987" y="471422"/>
                  </a:lnTo>
                  <a:lnTo>
                    <a:pt x="1174274" y="519144"/>
                  </a:lnTo>
                  <a:lnTo>
                    <a:pt x="1193721" y="568449"/>
                  </a:lnTo>
                  <a:lnTo>
                    <a:pt x="1211246" y="619233"/>
                  </a:lnTo>
                  <a:lnTo>
                    <a:pt x="1226765" y="671394"/>
                  </a:lnTo>
                  <a:lnTo>
                    <a:pt x="1240196" y="724829"/>
                  </a:lnTo>
                  <a:lnTo>
                    <a:pt x="1251458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0779" y="4363196"/>
              <a:ext cx="1629410" cy="588645"/>
            </a:xfrm>
            <a:custGeom>
              <a:avLst/>
              <a:gdLst/>
              <a:ahLst/>
              <a:cxnLst/>
              <a:rect l="l" t="t" r="r" b="b"/>
              <a:pathLst>
                <a:path w="1629409" h="588645">
                  <a:moveTo>
                    <a:pt x="1563137" y="0"/>
                  </a:moveTo>
                  <a:lnTo>
                    <a:pt x="1497940" y="379"/>
                  </a:lnTo>
                  <a:lnTo>
                    <a:pt x="1433369" y="1769"/>
                  </a:lnTo>
                  <a:lnTo>
                    <a:pt x="1369479" y="4150"/>
                  </a:lnTo>
                  <a:lnTo>
                    <a:pt x="1306327" y="7503"/>
                  </a:lnTo>
                  <a:lnTo>
                    <a:pt x="1243970" y="11808"/>
                  </a:lnTo>
                  <a:lnTo>
                    <a:pt x="1182464" y="17046"/>
                  </a:lnTo>
                  <a:lnTo>
                    <a:pt x="1121865" y="23197"/>
                  </a:lnTo>
                  <a:lnTo>
                    <a:pt x="1062230" y="30242"/>
                  </a:lnTo>
                  <a:lnTo>
                    <a:pt x="1003616" y="38162"/>
                  </a:lnTo>
                  <a:lnTo>
                    <a:pt x="946078" y="46936"/>
                  </a:lnTo>
                  <a:lnTo>
                    <a:pt x="889674" y="56546"/>
                  </a:lnTo>
                  <a:lnTo>
                    <a:pt x="834460" y="66972"/>
                  </a:lnTo>
                  <a:lnTo>
                    <a:pt x="780492" y="78195"/>
                  </a:lnTo>
                  <a:lnTo>
                    <a:pt x="727828" y="90195"/>
                  </a:lnTo>
                  <a:lnTo>
                    <a:pt x="676523" y="102952"/>
                  </a:lnTo>
                  <a:lnTo>
                    <a:pt x="626633" y="116448"/>
                  </a:lnTo>
                  <a:lnTo>
                    <a:pt x="578217" y="130662"/>
                  </a:lnTo>
                  <a:lnTo>
                    <a:pt x="531329" y="145575"/>
                  </a:lnTo>
                  <a:lnTo>
                    <a:pt x="486026" y="161169"/>
                  </a:lnTo>
                  <a:lnTo>
                    <a:pt x="442366" y="177422"/>
                  </a:lnTo>
                  <a:lnTo>
                    <a:pt x="400404" y="194317"/>
                  </a:lnTo>
                  <a:lnTo>
                    <a:pt x="360196" y="211833"/>
                  </a:lnTo>
                  <a:lnTo>
                    <a:pt x="321801" y="229951"/>
                  </a:lnTo>
                  <a:lnTo>
                    <a:pt x="285273" y="248651"/>
                  </a:lnTo>
                  <a:lnTo>
                    <a:pt x="250669" y="267915"/>
                  </a:lnTo>
                  <a:lnTo>
                    <a:pt x="218047" y="287722"/>
                  </a:lnTo>
                  <a:lnTo>
                    <a:pt x="158970" y="328889"/>
                  </a:lnTo>
                  <a:lnTo>
                    <a:pt x="108495" y="371996"/>
                  </a:lnTo>
                  <a:lnTo>
                    <a:pt x="67074" y="416889"/>
                  </a:lnTo>
                  <a:lnTo>
                    <a:pt x="35158" y="463411"/>
                  </a:lnTo>
                  <a:lnTo>
                    <a:pt x="13200" y="511407"/>
                  </a:lnTo>
                  <a:lnTo>
                    <a:pt x="1650" y="560720"/>
                  </a:lnTo>
                  <a:lnTo>
                    <a:pt x="0" y="588279"/>
                  </a:lnTo>
                  <a:lnTo>
                    <a:pt x="1556003" y="588279"/>
                  </a:lnTo>
                  <a:lnTo>
                    <a:pt x="1628902" y="650"/>
                  </a:lnTo>
                  <a:lnTo>
                    <a:pt x="1563137" y="0"/>
                  </a:lnTo>
                  <a:close/>
                </a:path>
              </a:pathLst>
            </a:custGeom>
            <a:solidFill>
              <a:srgbClr val="97CDFD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0779" y="4363196"/>
              <a:ext cx="1629410" cy="588645"/>
            </a:xfrm>
            <a:custGeom>
              <a:avLst/>
              <a:gdLst/>
              <a:ahLst/>
              <a:cxnLst/>
              <a:rect l="l" t="t" r="r" b="b"/>
              <a:pathLst>
                <a:path w="1629409" h="588645">
                  <a:moveTo>
                    <a:pt x="1628902" y="650"/>
                  </a:moveTo>
                  <a:lnTo>
                    <a:pt x="1563137" y="0"/>
                  </a:lnTo>
                  <a:lnTo>
                    <a:pt x="1497940" y="379"/>
                  </a:lnTo>
                  <a:lnTo>
                    <a:pt x="1433369" y="1769"/>
                  </a:lnTo>
                  <a:lnTo>
                    <a:pt x="1369479" y="4150"/>
                  </a:lnTo>
                  <a:lnTo>
                    <a:pt x="1306327" y="7503"/>
                  </a:lnTo>
                  <a:lnTo>
                    <a:pt x="1243970" y="11808"/>
                  </a:lnTo>
                  <a:lnTo>
                    <a:pt x="1182464" y="17046"/>
                  </a:lnTo>
                  <a:lnTo>
                    <a:pt x="1121865" y="23197"/>
                  </a:lnTo>
                  <a:lnTo>
                    <a:pt x="1062230" y="30242"/>
                  </a:lnTo>
                  <a:lnTo>
                    <a:pt x="1003616" y="38162"/>
                  </a:lnTo>
                  <a:lnTo>
                    <a:pt x="946078" y="46936"/>
                  </a:lnTo>
                  <a:lnTo>
                    <a:pt x="889674" y="56546"/>
                  </a:lnTo>
                  <a:lnTo>
                    <a:pt x="834460" y="66972"/>
                  </a:lnTo>
                  <a:lnTo>
                    <a:pt x="780492" y="78195"/>
                  </a:lnTo>
                  <a:lnTo>
                    <a:pt x="727828" y="90195"/>
                  </a:lnTo>
                  <a:lnTo>
                    <a:pt x="676523" y="102952"/>
                  </a:lnTo>
                  <a:lnTo>
                    <a:pt x="626633" y="116448"/>
                  </a:lnTo>
                  <a:lnTo>
                    <a:pt x="578217" y="130662"/>
                  </a:lnTo>
                  <a:lnTo>
                    <a:pt x="531329" y="145575"/>
                  </a:lnTo>
                  <a:lnTo>
                    <a:pt x="486026" y="161169"/>
                  </a:lnTo>
                  <a:lnTo>
                    <a:pt x="442366" y="177422"/>
                  </a:lnTo>
                  <a:lnTo>
                    <a:pt x="400404" y="194317"/>
                  </a:lnTo>
                  <a:lnTo>
                    <a:pt x="360196" y="211833"/>
                  </a:lnTo>
                  <a:lnTo>
                    <a:pt x="321801" y="229951"/>
                  </a:lnTo>
                  <a:lnTo>
                    <a:pt x="285273" y="248651"/>
                  </a:lnTo>
                  <a:lnTo>
                    <a:pt x="250669" y="267915"/>
                  </a:lnTo>
                  <a:lnTo>
                    <a:pt x="218047" y="287722"/>
                  </a:lnTo>
                  <a:lnTo>
                    <a:pt x="158970" y="328889"/>
                  </a:lnTo>
                  <a:lnTo>
                    <a:pt x="108495" y="371996"/>
                  </a:lnTo>
                  <a:lnTo>
                    <a:pt x="67074" y="416889"/>
                  </a:lnTo>
                  <a:lnTo>
                    <a:pt x="35158" y="463411"/>
                  </a:lnTo>
                  <a:lnTo>
                    <a:pt x="13200" y="511407"/>
                  </a:lnTo>
                  <a:lnTo>
                    <a:pt x="1650" y="560720"/>
                  </a:lnTo>
                  <a:lnTo>
                    <a:pt x="97" y="581401"/>
                  </a:lnTo>
                  <a:lnTo>
                    <a:pt x="0" y="588279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2469" y="4188952"/>
              <a:ext cx="1250315" cy="859790"/>
            </a:xfrm>
            <a:custGeom>
              <a:avLst/>
              <a:gdLst/>
              <a:ahLst/>
              <a:cxnLst/>
              <a:rect l="l" t="t" r="r" b="b"/>
              <a:pathLst>
                <a:path w="1250314" h="859789">
                  <a:moveTo>
                    <a:pt x="556664" y="0"/>
                  </a:moveTo>
                  <a:lnTo>
                    <a:pt x="516408" y="1914"/>
                  </a:lnTo>
                  <a:lnTo>
                    <a:pt x="477020" y="7308"/>
                  </a:lnTo>
                  <a:lnTo>
                    <a:pt x="438586" y="16082"/>
                  </a:lnTo>
                  <a:lnTo>
                    <a:pt x="401190" y="28140"/>
                  </a:lnTo>
                  <a:lnTo>
                    <a:pt x="364915" y="43383"/>
                  </a:lnTo>
                  <a:lnTo>
                    <a:pt x="329847" y="61713"/>
                  </a:lnTo>
                  <a:lnTo>
                    <a:pt x="296069" y="83032"/>
                  </a:lnTo>
                  <a:lnTo>
                    <a:pt x="263667" y="107241"/>
                  </a:lnTo>
                  <a:lnTo>
                    <a:pt x="232723" y="134243"/>
                  </a:lnTo>
                  <a:lnTo>
                    <a:pt x="203324" y="163940"/>
                  </a:lnTo>
                  <a:lnTo>
                    <a:pt x="175553" y="196233"/>
                  </a:lnTo>
                  <a:lnTo>
                    <a:pt x="149494" y="231025"/>
                  </a:lnTo>
                  <a:lnTo>
                    <a:pt x="125232" y="268217"/>
                  </a:lnTo>
                  <a:lnTo>
                    <a:pt x="102851" y="307712"/>
                  </a:lnTo>
                  <a:lnTo>
                    <a:pt x="82436" y="349410"/>
                  </a:lnTo>
                  <a:lnTo>
                    <a:pt x="64070" y="393215"/>
                  </a:lnTo>
                  <a:lnTo>
                    <a:pt x="47839" y="439028"/>
                  </a:lnTo>
                  <a:lnTo>
                    <a:pt x="33827" y="486752"/>
                  </a:lnTo>
                  <a:lnTo>
                    <a:pt x="22118" y="536287"/>
                  </a:lnTo>
                  <a:lnTo>
                    <a:pt x="12796" y="587536"/>
                  </a:lnTo>
                  <a:lnTo>
                    <a:pt x="5946" y="640401"/>
                  </a:lnTo>
                  <a:lnTo>
                    <a:pt x="1653" y="694783"/>
                  </a:lnTo>
                  <a:lnTo>
                    <a:pt x="0" y="750585"/>
                  </a:lnTo>
                  <a:lnTo>
                    <a:pt x="634873" y="859297"/>
                  </a:lnTo>
                  <a:lnTo>
                    <a:pt x="1250060" y="748299"/>
                  </a:lnTo>
                  <a:lnTo>
                    <a:pt x="1238693" y="693546"/>
                  </a:lnTo>
                  <a:lnTo>
                    <a:pt x="1224973" y="640030"/>
                  </a:lnTo>
                  <a:lnTo>
                    <a:pt x="1208992" y="587864"/>
                  </a:lnTo>
                  <a:lnTo>
                    <a:pt x="1190841" y="537160"/>
                  </a:lnTo>
                  <a:lnTo>
                    <a:pt x="1170613" y="488029"/>
                  </a:lnTo>
                  <a:lnTo>
                    <a:pt x="1148400" y="440583"/>
                  </a:lnTo>
                  <a:lnTo>
                    <a:pt x="1124293" y="394934"/>
                  </a:lnTo>
                  <a:lnTo>
                    <a:pt x="1098384" y="351192"/>
                  </a:lnTo>
                  <a:lnTo>
                    <a:pt x="1070766" y="309471"/>
                  </a:lnTo>
                  <a:lnTo>
                    <a:pt x="1041530" y="269881"/>
                  </a:lnTo>
                  <a:lnTo>
                    <a:pt x="1010768" y="232534"/>
                  </a:lnTo>
                  <a:lnTo>
                    <a:pt x="978572" y="197542"/>
                  </a:lnTo>
                  <a:lnTo>
                    <a:pt x="945034" y="165016"/>
                  </a:lnTo>
                  <a:lnTo>
                    <a:pt x="910246" y="135068"/>
                  </a:lnTo>
                  <a:lnTo>
                    <a:pt x="874300" y="107810"/>
                  </a:lnTo>
                  <a:lnTo>
                    <a:pt x="837287" y="83354"/>
                  </a:lnTo>
                  <a:lnTo>
                    <a:pt x="799300" y="61810"/>
                  </a:lnTo>
                  <a:lnTo>
                    <a:pt x="760430" y="43292"/>
                  </a:lnTo>
                  <a:lnTo>
                    <a:pt x="720770" y="27909"/>
                  </a:lnTo>
                  <a:lnTo>
                    <a:pt x="680410" y="15775"/>
                  </a:lnTo>
                  <a:lnTo>
                    <a:pt x="639444" y="7000"/>
                  </a:lnTo>
                  <a:lnTo>
                    <a:pt x="597704" y="1662"/>
                  </a:lnTo>
                  <a:lnTo>
                    <a:pt x="55666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2469" y="4188952"/>
              <a:ext cx="1250315" cy="751205"/>
            </a:xfrm>
            <a:custGeom>
              <a:avLst/>
              <a:gdLst/>
              <a:ahLst/>
              <a:cxnLst/>
              <a:rect l="l" t="t" r="r" b="b"/>
              <a:pathLst>
                <a:path w="1250314" h="751204">
                  <a:moveTo>
                    <a:pt x="0" y="750585"/>
                  </a:moveTo>
                  <a:lnTo>
                    <a:pt x="1653" y="694783"/>
                  </a:lnTo>
                  <a:lnTo>
                    <a:pt x="5946" y="640401"/>
                  </a:lnTo>
                  <a:lnTo>
                    <a:pt x="12796" y="587536"/>
                  </a:lnTo>
                  <a:lnTo>
                    <a:pt x="22118" y="536287"/>
                  </a:lnTo>
                  <a:lnTo>
                    <a:pt x="33827" y="486752"/>
                  </a:lnTo>
                  <a:lnTo>
                    <a:pt x="47839" y="439028"/>
                  </a:lnTo>
                  <a:lnTo>
                    <a:pt x="64070" y="393215"/>
                  </a:lnTo>
                  <a:lnTo>
                    <a:pt x="82436" y="349410"/>
                  </a:lnTo>
                  <a:lnTo>
                    <a:pt x="102851" y="307712"/>
                  </a:lnTo>
                  <a:lnTo>
                    <a:pt x="125232" y="268217"/>
                  </a:lnTo>
                  <a:lnTo>
                    <a:pt x="149494" y="231025"/>
                  </a:lnTo>
                  <a:lnTo>
                    <a:pt x="175553" y="196233"/>
                  </a:lnTo>
                  <a:lnTo>
                    <a:pt x="203324" y="163940"/>
                  </a:lnTo>
                  <a:lnTo>
                    <a:pt x="232723" y="134243"/>
                  </a:lnTo>
                  <a:lnTo>
                    <a:pt x="263667" y="107241"/>
                  </a:lnTo>
                  <a:lnTo>
                    <a:pt x="296069" y="83032"/>
                  </a:lnTo>
                  <a:lnTo>
                    <a:pt x="329847" y="61713"/>
                  </a:lnTo>
                  <a:lnTo>
                    <a:pt x="364915" y="43383"/>
                  </a:lnTo>
                  <a:lnTo>
                    <a:pt x="401190" y="28140"/>
                  </a:lnTo>
                  <a:lnTo>
                    <a:pt x="438586" y="16082"/>
                  </a:lnTo>
                  <a:lnTo>
                    <a:pt x="477020" y="7308"/>
                  </a:lnTo>
                  <a:lnTo>
                    <a:pt x="516408" y="1914"/>
                  </a:lnTo>
                  <a:lnTo>
                    <a:pt x="556664" y="0"/>
                  </a:lnTo>
                  <a:lnTo>
                    <a:pt x="597704" y="1662"/>
                  </a:lnTo>
                  <a:lnTo>
                    <a:pt x="639444" y="7000"/>
                  </a:lnTo>
                  <a:lnTo>
                    <a:pt x="680410" y="15775"/>
                  </a:lnTo>
                  <a:lnTo>
                    <a:pt x="720770" y="27909"/>
                  </a:lnTo>
                  <a:lnTo>
                    <a:pt x="760430" y="43292"/>
                  </a:lnTo>
                  <a:lnTo>
                    <a:pt x="799300" y="61810"/>
                  </a:lnTo>
                  <a:lnTo>
                    <a:pt x="837287" y="83354"/>
                  </a:lnTo>
                  <a:lnTo>
                    <a:pt x="874300" y="107810"/>
                  </a:lnTo>
                  <a:lnTo>
                    <a:pt x="910246" y="135068"/>
                  </a:lnTo>
                  <a:lnTo>
                    <a:pt x="945034" y="165016"/>
                  </a:lnTo>
                  <a:lnTo>
                    <a:pt x="978572" y="197542"/>
                  </a:lnTo>
                  <a:lnTo>
                    <a:pt x="1010768" y="232534"/>
                  </a:lnTo>
                  <a:lnTo>
                    <a:pt x="1041530" y="269881"/>
                  </a:lnTo>
                  <a:lnTo>
                    <a:pt x="1070766" y="309471"/>
                  </a:lnTo>
                  <a:lnTo>
                    <a:pt x="1098384" y="351192"/>
                  </a:lnTo>
                  <a:lnTo>
                    <a:pt x="1124293" y="394934"/>
                  </a:lnTo>
                  <a:lnTo>
                    <a:pt x="1148400" y="440583"/>
                  </a:lnTo>
                  <a:lnTo>
                    <a:pt x="1170613" y="488029"/>
                  </a:lnTo>
                  <a:lnTo>
                    <a:pt x="1190841" y="537160"/>
                  </a:lnTo>
                  <a:lnTo>
                    <a:pt x="1208992" y="587864"/>
                  </a:lnTo>
                  <a:lnTo>
                    <a:pt x="1224973" y="640030"/>
                  </a:lnTo>
                  <a:lnTo>
                    <a:pt x="1238693" y="693546"/>
                  </a:lnTo>
                  <a:lnTo>
                    <a:pt x="1250060" y="748299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5859" y="4875656"/>
              <a:ext cx="6847840" cy="127635"/>
            </a:xfrm>
            <a:custGeom>
              <a:avLst/>
              <a:gdLst/>
              <a:ahLst/>
              <a:cxnLst/>
              <a:rect l="l" t="t" r="r" b="b"/>
              <a:pathLst>
                <a:path w="6847840" h="127635">
                  <a:moveTo>
                    <a:pt x="6824183" y="49911"/>
                  </a:moveTo>
                  <a:lnTo>
                    <a:pt x="6820535" y="49911"/>
                  </a:lnTo>
                  <a:lnTo>
                    <a:pt x="6820535" y="77343"/>
                  </a:lnTo>
                  <a:lnTo>
                    <a:pt x="6769773" y="77352"/>
                  </a:lnTo>
                  <a:lnTo>
                    <a:pt x="6724777" y="103632"/>
                  </a:lnTo>
                  <a:lnTo>
                    <a:pt x="6722491" y="112014"/>
                  </a:lnTo>
                  <a:lnTo>
                    <a:pt x="6726301" y="118618"/>
                  </a:lnTo>
                  <a:lnTo>
                    <a:pt x="6730111" y="125095"/>
                  </a:lnTo>
                  <a:lnTo>
                    <a:pt x="6738620" y="127254"/>
                  </a:lnTo>
                  <a:lnTo>
                    <a:pt x="6847713" y="63627"/>
                  </a:lnTo>
                  <a:lnTo>
                    <a:pt x="6824183" y="49911"/>
                  </a:lnTo>
                  <a:close/>
                </a:path>
                <a:path w="6847840" h="127635">
                  <a:moveTo>
                    <a:pt x="6769805" y="49920"/>
                  </a:moveTo>
                  <a:lnTo>
                    <a:pt x="0" y="51181"/>
                  </a:lnTo>
                  <a:lnTo>
                    <a:pt x="0" y="78613"/>
                  </a:lnTo>
                  <a:lnTo>
                    <a:pt x="6769789" y="77343"/>
                  </a:lnTo>
                  <a:lnTo>
                    <a:pt x="6793302" y="63627"/>
                  </a:lnTo>
                  <a:lnTo>
                    <a:pt x="6769805" y="49920"/>
                  </a:lnTo>
                  <a:close/>
                </a:path>
                <a:path w="6847840" h="127635">
                  <a:moveTo>
                    <a:pt x="6793302" y="63627"/>
                  </a:moveTo>
                  <a:lnTo>
                    <a:pt x="6769773" y="77352"/>
                  </a:lnTo>
                  <a:lnTo>
                    <a:pt x="6820535" y="77343"/>
                  </a:lnTo>
                  <a:lnTo>
                    <a:pt x="6820535" y="75438"/>
                  </a:lnTo>
                  <a:lnTo>
                    <a:pt x="6813550" y="75438"/>
                  </a:lnTo>
                  <a:lnTo>
                    <a:pt x="6793302" y="63627"/>
                  </a:lnTo>
                  <a:close/>
                </a:path>
                <a:path w="6847840" h="127635">
                  <a:moveTo>
                    <a:pt x="6813550" y="51816"/>
                  </a:moveTo>
                  <a:lnTo>
                    <a:pt x="6793302" y="63627"/>
                  </a:lnTo>
                  <a:lnTo>
                    <a:pt x="6813550" y="75438"/>
                  </a:lnTo>
                  <a:lnTo>
                    <a:pt x="6813550" y="51816"/>
                  </a:lnTo>
                  <a:close/>
                </a:path>
                <a:path w="6847840" h="127635">
                  <a:moveTo>
                    <a:pt x="6820535" y="51816"/>
                  </a:moveTo>
                  <a:lnTo>
                    <a:pt x="6813550" y="51816"/>
                  </a:lnTo>
                  <a:lnTo>
                    <a:pt x="6813550" y="75438"/>
                  </a:lnTo>
                  <a:lnTo>
                    <a:pt x="6820535" y="75438"/>
                  </a:lnTo>
                  <a:lnTo>
                    <a:pt x="6820535" y="51816"/>
                  </a:lnTo>
                  <a:close/>
                </a:path>
                <a:path w="6847840" h="127635">
                  <a:moveTo>
                    <a:pt x="6820535" y="49911"/>
                  </a:moveTo>
                  <a:lnTo>
                    <a:pt x="6769805" y="49920"/>
                  </a:lnTo>
                  <a:lnTo>
                    <a:pt x="6793302" y="63627"/>
                  </a:lnTo>
                  <a:lnTo>
                    <a:pt x="6813550" y="51816"/>
                  </a:lnTo>
                  <a:lnTo>
                    <a:pt x="6820535" y="51816"/>
                  </a:lnTo>
                  <a:lnTo>
                    <a:pt x="6820535" y="49911"/>
                  </a:lnTo>
                  <a:close/>
                </a:path>
                <a:path w="6847840" h="127635">
                  <a:moveTo>
                    <a:pt x="6738493" y="0"/>
                  </a:moveTo>
                  <a:lnTo>
                    <a:pt x="6730111" y="2159"/>
                  </a:lnTo>
                  <a:lnTo>
                    <a:pt x="6726301" y="8763"/>
                  </a:lnTo>
                  <a:lnTo>
                    <a:pt x="6722491" y="15240"/>
                  </a:lnTo>
                  <a:lnTo>
                    <a:pt x="6724777" y="23622"/>
                  </a:lnTo>
                  <a:lnTo>
                    <a:pt x="6769805" y="49920"/>
                  </a:lnTo>
                  <a:lnTo>
                    <a:pt x="6824183" y="49911"/>
                  </a:lnTo>
                  <a:lnTo>
                    <a:pt x="6738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851" y="4353935"/>
              <a:ext cx="1922145" cy="588645"/>
            </a:xfrm>
            <a:custGeom>
              <a:avLst/>
              <a:gdLst/>
              <a:ahLst/>
              <a:cxnLst/>
              <a:rect l="l" t="t" r="r" b="b"/>
              <a:pathLst>
                <a:path w="1922145" h="588645">
                  <a:moveTo>
                    <a:pt x="588232" y="0"/>
                  </a:moveTo>
                  <a:lnTo>
                    <a:pt x="534104" y="643"/>
                  </a:lnTo>
                  <a:lnTo>
                    <a:pt x="479906" y="2281"/>
                  </a:lnTo>
                  <a:lnTo>
                    <a:pt x="425706" y="4923"/>
                  </a:lnTo>
                  <a:lnTo>
                    <a:pt x="371568" y="8579"/>
                  </a:lnTo>
                  <a:lnTo>
                    <a:pt x="317562" y="13258"/>
                  </a:lnTo>
                  <a:lnTo>
                    <a:pt x="263752" y="18971"/>
                  </a:lnTo>
                  <a:lnTo>
                    <a:pt x="210207" y="25728"/>
                  </a:lnTo>
                  <a:lnTo>
                    <a:pt x="156992" y="33537"/>
                  </a:lnTo>
                  <a:lnTo>
                    <a:pt x="104175" y="42408"/>
                  </a:lnTo>
                  <a:lnTo>
                    <a:pt x="51822" y="52352"/>
                  </a:lnTo>
                  <a:lnTo>
                    <a:pt x="0" y="63378"/>
                  </a:lnTo>
                  <a:lnTo>
                    <a:pt x="597484" y="588396"/>
                  </a:lnTo>
                  <a:lnTo>
                    <a:pt x="1921840" y="587253"/>
                  </a:lnTo>
                  <a:lnTo>
                    <a:pt x="1917635" y="541483"/>
                  </a:lnTo>
                  <a:lnTo>
                    <a:pt x="1905471" y="496128"/>
                  </a:lnTo>
                  <a:lnTo>
                    <a:pt x="1885454" y="451395"/>
                  </a:lnTo>
                  <a:lnTo>
                    <a:pt x="1857691" y="407487"/>
                  </a:lnTo>
                  <a:lnTo>
                    <a:pt x="1822286" y="364609"/>
                  </a:lnTo>
                  <a:lnTo>
                    <a:pt x="1779346" y="322966"/>
                  </a:lnTo>
                  <a:lnTo>
                    <a:pt x="1723460" y="278643"/>
                  </a:lnTo>
                  <a:lnTo>
                    <a:pt x="1660351" y="237285"/>
                  </a:lnTo>
                  <a:lnTo>
                    <a:pt x="1626255" y="217742"/>
                  </a:lnTo>
                  <a:lnTo>
                    <a:pt x="1590554" y="198970"/>
                  </a:lnTo>
                  <a:lnTo>
                    <a:pt x="1553315" y="180979"/>
                  </a:lnTo>
                  <a:lnTo>
                    <a:pt x="1514603" y="163777"/>
                  </a:lnTo>
                  <a:lnTo>
                    <a:pt x="1474487" y="147375"/>
                  </a:lnTo>
                  <a:lnTo>
                    <a:pt x="1433032" y="131783"/>
                  </a:lnTo>
                  <a:lnTo>
                    <a:pt x="1390305" y="117010"/>
                  </a:lnTo>
                  <a:lnTo>
                    <a:pt x="1346374" y="103065"/>
                  </a:lnTo>
                  <a:lnTo>
                    <a:pt x="1301305" y="89960"/>
                  </a:lnTo>
                  <a:lnTo>
                    <a:pt x="1255165" y="77703"/>
                  </a:lnTo>
                  <a:lnTo>
                    <a:pt x="1208020" y="66304"/>
                  </a:lnTo>
                  <a:lnTo>
                    <a:pt x="1159937" y="55773"/>
                  </a:lnTo>
                  <a:lnTo>
                    <a:pt x="1110984" y="46120"/>
                  </a:lnTo>
                  <a:lnTo>
                    <a:pt x="1061226" y="37354"/>
                  </a:lnTo>
                  <a:lnTo>
                    <a:pt x="1010731" y="29485"/>
                  </a:lnTo>
                  <a:lnTo>
                    <a:pt x="959565" y="22523"/>
                  </a:lnTo>
                  <a:lnTo>
                    <a:pt x="907795" y="16478"/>
                  </a:lnTo>
                  <a:lnTo>
                    <a:pt x="855488" y="11359"/>
                  </a:lnTo>
                  <a:lnTo>
                    <a:pt x="802710" y="7176"/>
                  </a:lnTo>
                  <a:lnTo>
                    <a:pt x="749529" y="3939"/>
                  </a:lnTo>
                  <a:lnTo>
                    <a:pt x="696012" y="1657"/>
                  </a:lnTo>
                  <a:lnTo>
                    <a:pt x="642224" y="341"/>
                  </a:lnTo>
                  <a:lnTo>
                    <a:pt x="588232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851" y="4353935"/>
              <a:ext cx="5671185" cy="688975"/>
            </a:xfrm>
            <a:custGeom>
              <a:avLst/>
              <a:gdLst/>
              <a:ahLst/>
              <a:cxnLst/>
              <a:rect l="l" t="t" r="r" b="b"/>
              <a:pathLst>
                <a:path w="5671185" h="688975">
                  <a:moveTo>
                    <a:pt x="0" y="63378"/>
                  </a:moveTo>
                  <a:lnTo>
                    <a:pt x="51822" y="52352"/>
                  </a:lnTo>
                  <a:lnTo>
                    <a:pt x="104175" y="42408"/>
                  </a:lnTo>
                  <a:lnTo>
                    <a:pt x="156992" y="33537"/>
                  </a:lnTo>
                  <a:lnTo>
                    <a:pt x="210207" y="25728"/>
                  </a:lnTo>
                  <a:lnTo>
                    <a:pt x="263752" y="18971"/>
                  </a:lnTo>
                  <a:lnTo>
                    <a:pt x="317562" y="13258"/>
                  </a:lnTo>
                  <a:lnTo>
                    <a:pt x="371568" y="8579"/>
                  </a:lnTo>
                  <a:lnTo>
                    <a:pt x="425706" y="4923"/>
                  </a:lnTo>
                  <a:lnTo>
                    <a:pt x="479906" y="2281"/>
                  </a:lnTo>
                  <a:lnTo>
                    <a:pt x="534104" y="643"/>
                  </a:lnTo>
                  <a:lnTo>
                    <a:pt x="588232" y="0"/>
                  </a:lnTo>
                  <a:lnTo>
                    <a:pt x="642224" y="341"/>
                  </a:lnTo>
                  <a:lnTo>
                    <a:pt x="696012" y="1657"/>
                  </a:lnTo>
                  <a:lnTo>
                    <a:pt x="749529" y="3939"/>
                  </a:lnTo>
                  <a:lnTo>
                    <a:pt x="802710" y="7176"/>
                  </a:lnTo>
                  <a:lnTo>
                    <a:pt x="855488" y="11359"/>
                  </a:lnTo>
                  <a:lnTo>
                    <a:pt x="907795" y="16478"/>
                  </a:lnTo>
                  <a:lnTo>
                    <a:pt x="959565" y="22523"/>
                  </a:lnTo>
                  <a:lnTo>
                    <a:pt x="1010731" y="29485"/>
                  </a:lnTo>
                  <a:lnTo>
                    <a:pt x="1061226" y="37354"/>
                  </a:lnTo>
                  <a:lnTo>
                    <a:pt x="1110984" y="46120"/>
                  </a:lnTo>
                  <a:lnTo>
                    <a:pt x="1159937" y="55773"/>
                  </a:lnTo>
                  <a:lnTo>
                    <a:pt x="1208020" y="66304"/>
                  </a:lnTo>
                  <a:lnTo>
                    <a:pt x="1255165" y="77703"/>
                  </a:lnTo>
                  <a:lnTo>
                    <a:pt x="1301305" y="89960"/>
                  </a:lnTo>
                  <a:lnTo>
                    <a:pt x="1346374" y="103065"/>
                  </a:lnTo>
                  <a:lnTo>
                    <a:pt x="1390305" y="117010"/>
                  </a:lnTo>
                  <a:lnTo>
                    <a:pt x="1433032" y="131783"/>
                  </a:lnTo>
                  <a:lnTo>
                    <a:pt x="1474487" y="147375"/>
                  </a:lnTo>
                  <a:lnTo>
                    <a:pt x="1514603" y="163777"/>
                  </a:lnTo>
                  <a:lnTo>
                    <a:pt x="1553315" y="180979"/>
                  </a:lnTo>
                  <a:lnTo>
                    <a:pt x="1590554" y="198970"/>
                  </a:lnTo>
                  <a:lnTo>
                    <a:pt x="1626255" y="217742"/>
                  </a:lnTo>
                  <a:lnTo>
                    <a:pt x="1660351" y="237285"/>
                  </a:lnTo>
                  <a:lnTo>
                    <a:pt x="1692775" y="257588"/>
                  </a:lnTo>
                  <a:lnTo>
                    <a:pt x="1752339" y="300439"/>
                  </a:lnTo>
                  <a:lnTo>
                    <a:pt x="1822286" y="364609"/>
                  </a:lnTo>
                  <a:lnTo>
                    <a:pt x="1857691" y="407487"/>
                  </a:lnTo>
                  <a:lnTo>
                    <a:pt x="1885454" y="451395"/>
                  </a:lnTo>
                  <a:lnTo>
                    <a:pt x="1905471" y="496128"/>
                  </a:lnTo>
                  <a:lnTo>
                    <a:pt x="1917635" y="541483"/>
                  </a:lnTo>
                  <a:lnTo>
                    <a:pt x="1921840" y="587253"/>
                  </a:lnTo>
                </a:path>
                <a:path w="5671185" h="688975">
                  <a:moveTo>
                    <a:pt x="1918792" y="496956"/>
                  </a:moveTo>
                  <a:lnTo>
                    <a:pt x="1918792" y="661167"/>
                  </a:lnTo>
                </a:path>
                <a:path w="5671185" h="688975">
                  <a:moveTo>
                    <a:pt x="3156280" y="515244"/>
                  </a:moveTo>
                  <a:lnTo>
                    <a:pt x="3156280" y="679455"/>
                  </a:lnTo>
                </a:path>
                <a:path w="5671185" h="688975">
                  <a:moveTo>
                    <a:pt x="4412056" y="524388"/>
                  </a:moveTo>
                  <a:lnTo>
                    <a:pt x="4412056" y="688599"/>
                  </a:lnTo>
                </a:path>
                <a:path w="5671185" h="688975">
                  <a:moveTo>
                    <a:pt x="5670880" y="515244"/>
                  </a:moveTo>
                  <a:lnTo>
                    <a:pt x="5670880" y="679455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5105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047%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2277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029%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0434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025%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5541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023%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5930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021%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1176" y="4962144"/>
            <a:ext cx="3615054" cy="201295"/>
          </a:xfrm>
          <a:custGeom>
            <a:avLst/>
            <a:gdLst/>
            <a:ahLst/>
            <a:cxnLst/>
            <a:rect l="l" t="t" r="r" b="b"/>
            <a:pathLst>
              <a:path w="3615054" h="201295">
                <a:moveTo>
                  <a:pt x="1091184" y="0"/>
                </a:moveTo>
                <a:lnTo>
                  <a:pt x="0" y="0"/>
                </a:lnTo>
                <a:lnTo>
                  <a:pt x="0" y="201168"/>
                </a:lnTo>
                <a:lnTo>
                  <a:pt x="1091184" y="201168"/>
                </a:lnTo>
                <a:lnTo>
                  <a:pt x="1091184" y="0"/>
                </a:lnTo>
                <a:close/>
              </a:path>
              <a:path w="3615054" h="201295">
                <a:moveTo>
                  <a:pt x="2389619" y="9144"/>
                </a:moveTo>
                <a:lnTo>
                  <a:pt x="1219200" y="9144"/>
                </a:lnTo>
                <a:lnTo>
                  <a:pt x="1219200" y="167640"/>
                </a:lnTo>
                <a:lnTo>
                  <a:pt x="2389619" y="167640"/>
                </a:lnTo>
                <a:lnTo>
                  <a:pt x="2389619" y="9144"/>
                </a:lnTo>
                <a:close/>
              </a:path>
              <a:path w="3615054" h="201295">
                <a:moveTo>
                  <a:pt x="3614928" y="9144"/>
                </a:moveTo>
                <a:lnTo>
                  <a:pt x="2444496" y="9144"/>
                </a:lnTo>
                <a:lnTo>
                  <a:pt x="2444496" y="167640"/>
                </a:lnTo>
                <a:lnTo>
                  <a:pt x="3614928" y="167640"/>
                </a:lnTo>
                <a:lnTo>
                  <a:pt x="3614928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84577" y="4904476"/>
            <a:ext cx="4591685" cy="7918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1243965" algn="l"/>
                <a:tab pos="2465705" algn="l"/>
                <a:tab pos="3740150" algn="l"/>
              </a:tabLst>
            </a:pPr>
            <a:r>
              <a:rPr sz="2700" b="0" baseline="1543" dirty="0">
                <a:solidFill>
                  <a:srgbClr val="585858"/>
                </a:solidFill>
                <a:latin typeface="Calibri Light"/>
                <a:cs typeface="Calibri Light"/>
              </a:rPr>
              <a:t>1 </a:t>
            </a:r>
            <a:r>
              <a:rPr sz="2700" b="0" spc="-7" baseline="1543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700" b="0" spc="7" baseline="1543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700" b="0" baseline="1543" dirty="0">
                <a:solidFill>
                  <a:srgbClr val="585858"/>
                </a:solidFill>
                <a:latin typeface="Calibri Light"/>
                <a:cs typeface="Calibri Light"/>
              </a:rPr>
              <a:t>₽	10</a:t>
            </a:r>
            <a:r>
              <a:rPr sz="2700" b="0" spc="7" baseline="1543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700" b="0" baseline="1543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700" b="0" spc="7" baseline="1543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700" b="0" baseline="1543" dirty="0">
                <a:solidFill>
                  <a:srgbClr val="585858"/>
                </a:solidFill>
                <a:latin typeface="Calibri Light"/>
                <a:cs typeface="Calibri Light"/>
              </a:rPr>
              <a:t>₽	15 </a:t>
            </a:r>
            <a:r>
              <a:rPr sz="2700" b="0" spc="-7" baseline="1543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700" b="0" spc="15" baseline="1543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700" b="0" baseline="1543" dirty="0">
                <a:solidFill>
                  <a:srgbClr val="585858"/>
                </a:solidFill>
                <a:latin typeface="Calibri Light"/>
                <a:cs typeface="Calibri Light"/>
              </a:rPr>
              <a:t>₽	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8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800" dirty="0">
              <a:latin typeface="Calibri Light"/>
              <a:cs typeface="Calibri Light"/>
            </a:endParaRPr>
          </a:p>
          <a:p>
            <a:pPr marL="338455" algn="ctr">
              <a:lnSpc>
                <a:spcPct val="100000"/>
              </a:lnSpc>
              <a:spcBef>
                <a:spcPts val="565"/>
              </a:spcBef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4125" y="3954602"/>
            <a:ext cx="714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4625" y="3839921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2747" y="3839921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42052" y="3839921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89495" y="4010609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550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2</a:t>
            </a:r>
            <a:r>
              <a:rPr sz="3600" dirty="0">
                <a:solidFill>
                  <a:schemeClr val="bg1"/>
                </a:solidFill>
              </a:rPr>
              <a:t>.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В</a:t>
            </a:r>
            <a:r>
              <a:rPr sz="3600" spc="-50" dirty="0">
                <a:solidFill>
                  <a:schemeClr val="bg1"/>
                </a:solidFill>
              </a:rPr>
              <a:t>ыб</a:t>
            </a:r>
            <a:r>
              <a:rPr sz="3600" spc="-45" dirty="0">
                <a:solidFill>
                  <a:schemeClr val="bg1"/>
                </a:solidFill>
              </a:rPr>
              <a:t>ер</a:t>
            </a:r>
            <a:r>
              <a:rPr sz="3600" spc="-6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м</a:t>
            </a:r>
            <a:r>
              <a:rPr sz="3600" spc="-155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90" dirty="0">
                <a:solidFill>
                  <a:schemeClr val="bg1"/>
                </a:solidFill>
              </a:rPr>
              <a:t>е</a:t>
            </a:r>
            <a:r>
              <a:rPr sz="3600" spc="-70" dirty="0">
                <a:solidFill>
                  <a:schemeClr val="bg1"/>
                </a:solidFill>
              </a:rPr>
              <a:t>д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spc="-55" dirty="0">
                <a:solidFill>
                  <a:schemeClr val="bg1"/>
                </a:solidFill>
              </a:rPr>
              <a:t>т</a:t>
            </a:r>
            <a:r>
              <a:rPr sz="3600" spc="-50" dirty="0">
                <a:solidFill>
                  <a:schemeClr val="bg1"/>
                </a:solidFill>
              </a:rPr>
              <a:t>ав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80" dirty="0">
                <a:solidFill>
                  <a:schemeClr val="bg1"/>
                </a:solidFill>
              </a:rPr>
              <a:t>т</a:t>
            </a:r>
            <a:r>
              <a:rPr sz="3600" spc="-114" dirty="0">
                <a:solidFill>
                  <a:schemeClr val="bg1"/>
                </a:solidFill>
              </a:rPr>
              <a:t>е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dirty="0">
                <a:solidFill>
                  <a:schemeClr val="bg1"/>
                </a:solidFill>
              </a:rPr>
              <a:t>я</a:t>
            </a:r>
            <a:r>
              <a:rPr sz="3600" spc="-145" dirty="0">
                <a:solidFill>
                  <a:schemeClr val="bg1"/>
                </a:solidFill>
              </a:rPr>
              <a:t> </a:t>
            </a:r>
            <a:r>
              <a:rPr sz="3600" spc="-90" dirty="0">
                <a:solidFill>
                  <a:schemeClr val="bg1"/>
                </a:solidFill>
              </a:rPr>
              <a:t>к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60" dirty="0">
                <a:solidFill>
                  <a:schemeClr val="bg1"/>
                </a:solidFill>
              </a:rPr>
              <a:t>ж</a:t>
            </a:r>
            <a:r>
              <a:rPr sz="3600" spc="-70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95" dirty="0">
                <a:solidFill>
                  <a:schemeClr val="bg1"/>
                </a:solidFill>
              </a:rPr>
              <a:t>г</a:t>
            </a:r>
            <a:r>
              <a:rPr sz="3600" dirty="0">
                <a:solidFill>
                  <a:schemeClr val="bg1"/>
                </a:solidFill>
              </a:rPr>
              <a:t>о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кл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85" dirty="0">
                <a:solidFill>
                  <a:schemeClr val="bg1"/>
                </a:solidFill>
              </a:rPr>
              <a:t>с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dirty="0">
                <a:solidFill>
                  <a:schemeClr val="bg1"/>
                </a:solidFill>
              </a:rPr>
              <a:t>а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4323487" cy="20535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0,5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12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20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класс:</a:t>
            </a:r>
            <a:r>
              <a:rPr sz="24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40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4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2881" y="4174664"/>
            <a:ext cx="7461250" cy="905510"/>
            <a:chOff x="552881" y="4174664"/>
            <a:chExt cx="7461250" cy="905510"/>
          </a:xfrm>
        </p:grpSpPr>
        <p:sp>
          <p:nvSpPr>
            <p:cNvPr id="5" name="object 5"/>
            <p:cNvSpPr/>
            <p:nvPr/>
          </p:nvSpPr>
          <p:spPr>
            <a:xfrm>
              <a:off x="4982464" y="4189311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7" y="0"/>
                  </a:moveTo>
                  <a:lnTo>
                    <a:pt x="506411" y="2221"/>
                  </a:lnTo>
                  <a:lnTo>
                    <a:pt x="467091" y="8045"/>
                  </a:lnTo>
                  <a:lnTo>
                    <a:pt x="428772" y="17367"/>
                  </a:lnTo>
                  <a:lnTo>
                    <a:pt x="391535" y="30087"/>
                  </a:lnTo>
                  <a:lnTo>
                    <a:pt x="355463" y="46101"/>
                  </a:lnTo>
                  <a:lnTo>
                    <a:pt x="320640" y="65309"/>
                  </a:lnTo>
                  <a:lnTo>
                    <a:pt x="287149" y="87608"/>
                  </a:lnTo>
                  <a:lnTo>
                    <a:pt x="255071" y="112895"/>
                  </a:lnTo>
                  <a:lnTo>
                    <a:pt x="224491" y="141070"/>
                  </a:lnTo>
                  <a:lnTo>
                    <a:pt x="195491" y="172029"/>
                  </a:lnTo>
                  <a:lnTo>
                    <a:pt x="168154" y="205671"/>
                  </a:lnTo>
                  <a:lnTo>
                    <a:pt x="142563" y="241893"/>
                  </a:lnTo>
                  <a:lnTo>
                    <a:pt x="118800" y="280594"/>
                  </a:lnTo>
                  <a:lnTo>
                    <a:pt x="96950" y="321672"/>
                  </a:lnTo>
                  <a:lnTo>
                    <a:pt x="77094" y="365024"/>
                  </a:lnTo>
                  <a:lnTo>
                    <a:pt x="59315" y="410548"/>
                  </a:lnTo>
                  <a:lnTo>
                    <a:pt x="43697" y="458142"/>
                  </a:lnTo>
                  <a:lnTo>
                    <a:pt x="30322" y="507705"/>
                  </a:lnTo>
                  <a:lnTo>
                    <a:pt x="19273" y="559134"/>
                  </a:lnTo>
                  <a:lnTo>
                    <a:pt x="10634" y="612326"/>
                  </a:lnTo>
                  <a:lnTo>
                    <a:pt x="4487" y="667181"/>
                  </a:lnTo>
                  <a:lnTo>
                    <a:pt x="914" y="723596"/>
                  </a:lnTo>
                  <a:lnTo>
                    <a:pt x="0" y="781468"/>
                  </a:lnTo>
                  <a:lnTo>
                    <a:pt x="636270" y="890434"/>
                  </a:lnTo>
                  <a:lnTo>
                    <a:pt x="1251458" y="779436"/>
                  </a:lnTo>
                  <a:lnTo>
                    <a:pt x="1240196" y="724829"/>
                  </a:lnTo>
                  <a:lnTo>
                    <a:pt x="1226765" y="671394"/>
                  </a:lnTo>
                  <a:lnTo>
                    <a:pt x="1211246" y="619233"/>
                  </a:lnTo>
                  <a:lnTo>
                    <a:pt x="1193721" y="568449"/>
                  </a:lnTo>
                  <a:lnTo>
                    <a:pt x="1174274" y="519144"/>
                  </a:lnTo>
                  <a:lnTo>
                    <a:pt x="1152987" y="471422"/>
                  </a:lnTo>
                  <a:lnTo>
                    <a:pt x="1129942" y="425384"/>
                  </a:lnTo>
                  <a:lnTo>
                    <a:pt x="1105223" y="381134"/>
                  </a:lnTo>
                  <a:lnTo>
                    <a:pt x="1078911" y="338773"/>
                  </a:lnTo>
                  <a:lnTo>
                    <a:pt x="1051090" y="298406"/>
                  </a:lnTo>
                  <a:lnTo>
                    <a:pt x="1021841" y="260133"/>
                  </a:lnTo>
                  <a:lnTo>
                    <a:pt x="991249" y="224058"/>
                  </a:lnTo>
                  <a:lnTo>
                    <a:pt x="959394" y="190284"/>
                  </a:lnTo>
                  <a:lnTo>
                    <a:pt x="926359" y="158913"/>
                  </a:lnTo>
                  <a:lnTo>
                    <a:pt x="892228" y="130047"/>
                  </a:lnTo>
                  <a:lnTo>
                    <a:pt x="857083" y="103790"/>
                  </a:lnTo>
                  <a:lnTo>
                    <a:pt x="821006" y="80244"/>
                  </a:lnTo>
                  <a:lnTo>
                    <a:pt x="784080" y="59511"/>
                  </a:lnTo>
                  <a:lnTo>
                    <a:pt x="746388" y="41694"/>
                  </a:lnTo>
                  <a:lnTo>
                    <a:pt x="708012" y="26897"/>
                  </a:lnTo>
                  <a:lnTo>
                    <a:pt x="669035" y="15220"/>
                  </a:lnTo>
                  <a:lnTo>
                    <a:pt x="629538" y="6768"/>
                  </a:lnTo>
                  <a:lnTo>
                    <a:pt x="587717" y="1481"/>
                  </a:lnTo>
                  <a:lnTo>
                    <a:pt x="546647" y="0"/>
                  </a:lnTo>
                  <a:close/>
                </a:path>
              </a:pathLst>
            </a:custGeom>
            <a:solidFill>
              <a:srgbClr val="FFB8A7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2464" y="4189311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68"/>
                  </a:moveTo>
                  <a:lnTo>
                    <a:pt x="914" y="723596"/>
                  </a:lnTo>
                  <a:lnTo>
                    <a:pt x="4487" y="667181"/>
                  </a:lnTo>
                  <a:lnTo>
                    <a:pt x="10634" y="612326"/>
                  </a:lnTo>
                  <a:lnTo>
                    <a:pt x="19273" y="559134"/>
                  </a:lnTo>
                  <a:lnTo>
                    <a:pt x="30322" y="507705"/>
                  </a:lnTo>
                  <a:lnTo>
                    <a:pt x="43697" y="458142"/>
                  </a:lnTo>
                  <a:lnTo>
                    <a:pt x="59315" y="410548"/>
                  </a:lnTo>
                  <a:lnTo>
                    <a:pt x="77094" y="365024"/>
                  </a:lnTo>
                  <a:lnTo>
                    <a:pt x="96950" y="321672"/>
                  </a:lnTo>
                  <a:lnTo>
                    <a:pt x="118800" y="280594"/>
                  </a:lnTo>
                  <a:lnTo>
                    <a:pt x="142563" y="241893"/>
                  </a:lnTo>
                  <a:lnTo>
                    <a:pt x="168154" y="205671"/>
                  </a:lnTo>
                  <a:lnTo>
                    <a:pt x="195491" y="172029"/>
                  </a:lnTo>
                  <a:lnTo>
                    <a:pt x="224491" y="141070"/>
                  </a:lnTo>
                  <a:lnTo>
                    <a:pt x="255071" y="112895"/>
                  </a:lnTo>
                  <a:lnTo>
                    <a:pt x="287149" y="87608"/>
                  </a:lnTo>
                  <a:lnTo>
                    <a:pt x="320640" y="65309"/>
                  </a:lnTo>
                  <a:lnTo>
                    <a:pt x="355463" y="46101"/>
                  </a:lnTo>
                  <a:lnTo>
                    <a:pt x="391535" y="30087"/>
                  </a:lnTo>
                  <a:lnTo>
                    <a:pt x="428772" y="17367"/>
                  </a:lnTo>
                  <a:lnTo>
                    <a:pt x="467091" y="8045"/>
                  </a:lnTo>
                  <a:lnTo>
                    <a:pt x="506411" y="2221"/>
                  </a:lnTo>
                  <a:lnTo>
                    <a:pt x="546647" y="0"/>
                  </a:lnTo>
                  <a:lnTo>
                    <a:pt x="587717" y="1481"/>
                  </a:lnTo>
                  <a:lnTo>
                    <a:pt x="629538" y="6768"/>
                  </a:lnTo>
                  <a:lnTo>
                    <a:pt x="669035" y="15220"/>
                  </a:lnTo>
                  <a:lnTo>
                    <a:pt x="708012" y="26897"/>
                  </a:lnTo>
                  <a:lnTo>
                    <a:pt x="746388" y="41694"/>
                  </a:lnTo>
                  <a:lnTo>
                    <a:pt x="784080" y="59511"/>
                  </a:lnTo>
                  <a:lnTo>
                    <a:pt x="821006" y="80244"/>
                  </a:lnTo>
                  <a:lnTo>
                    <a:pt x="857083" y="103790"/>
                  </a:lnTo>
                  <a:lnTo>
                    <a:pt x="892228" y="130047"/>
                  </a:lnTo>
                  <a:lnTo>
                    <a:pt x="926359" y="158913"/>
                  </a:lnTo>
                  <a:lnTo>
                    <a:pt x="959394" y="190284"/>
                  </a:lnTo>
                  <a:lnTo>
                    <a:pt x="991249" y="224058"/>
                  </a:lnTo>
                  <a:lnTo>
                    <a:pt x="1021841" y="260133"/>
                  </a:lnTo>
                  <a:lnTo>
                    <a:pt x="1051090" y="298406"/>
                  </a:lnTo>
                  <a:lnTo>
                    <a:pt x="1078911" y="338773"/>
                  </a:lnTo>
                  <a:lnTo>
                    <a:pt x="1105223" y="381134"/>
                  </a:lnTo>
                  <a:lnTo>
                    <a:pt x="1129942" y="425384"/>
                  </a:lnTo>
                  <a:lnTo>
                    <a:pt x="1152987" y="471422"/>
                  </a:lnTo>
                  <a:lnTo>
                    <a:pt x="1174274" y="519144"/>
                  </a:lnTo>
                  <a:lnTo>
                    <a:pt x="1193721" y="568449"/>
                  </a:lnTo>
                  <a:lnTo>
                    <a:pt x="1211246" y="619233"/>
                  </a:lnTo>
                  <a:lnTo>
                    <a:pt x="1226765" y="671394"/>
                  </a:lnTo>
                  <a:lnTo>
                    <a:pt x="1240196" y="724829"/>
                  </a:lnTo>
                  <a:lnTo>
                    <a:pt x="1251458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4688" y="4189311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7" y="0"/>
                  </a:moveTo>
                  <a:lnTo>
                    <a:pt x="506411" y="2221"/>
                  </a:lnTo>
                  <a:lnTo>
                    <a:pt x="467091" y="8045"/>
                  </a:lnTo>
                  <a:lnTo>
                    <a:pt x="428772" y="17367"/>
                  </a:lnTo>
                  <a:lnTo>
                    <a:pt x="391535" y="30087"/>
                  </a:lnTo>
                  <a:lnTo>
                    <a:pt x="355463" y="46101"/>
                  </a:lnTo>
                  <a:lnTo>
                    <a:pt x="320640" y="65309"/>
                  </a:lnTo>
                  <a:lnTo>
                    <a:pt x="287149" y="87608"/>
                  </a:lnTo>
                  <a:lnTo>
                    <a:pt x="255071" y="112895"/>
                  </a:lnTo>
                  <a:lnTo>
                    <a:pt x="224491" y="141070"/>
                  </a:lnTo>
                  <a:lnTo>
                    <a:pt x="195491" y="172029"/>
                  </a:lnTo>
                  <a:lnTo>
                    <a:pt x="168154" y="205671"/>
                  </a:lnTo>
                  <a:lnTo>
                    <a:pt x="142563" y="241893"/>
                  </a:lnTo>
                  <a:lnTo>
                    <a:pt x="118800" y="280594"/>
                  </a:lnTo>
                  <a:lnTo>
                    <a:pt x="96950" y="321672"/>
                  </a:lnTo>
                  <a:lnTo>
                    <a:pt x="77094" y="365024"/>
                  </a:lnTo>
                  <a:lnTo>
                    <a:pt x="59315" y="410548"/>
                  </a:lnTo>
                  <a:lnTo>
                    <a:pt x="43697" y="458142"/>
                  </a:lnTo>
                  <a:lnTo>
                    <a:pt x="30322" y="507705"/>
                  </a:lnTo>
                  <a:lnTo>
                    <a:pt x="19273" y="559134"/>
                  </a:lnTo>
                  <a:lnTo>
                    <a:pt x="10634" y="612326"/>
                  </a:lnTo>
                  <a:lnTo>
                    <a:pt x="4487" y="667181"/>
                  </a:lnTo>
                  <a:lnTo>
                    <a:pt x="914" y="723596"/>
                  </a:lnTo>
                  <a:lnTo>
                    <a:pt x="0" y="781468"/>
                  </a:lnTo>
                  <a:lnTo>
                    <a:pt x="636270" y="890434"/>
                  </a:lnTo>
                  <a:lnTo>
                    <a:pt x="1251458" y="779436"/>
                  </a:lnTo>
                  <a:lnTo>
                    <a:pt x="1240196" y="724829"/>
                  </a:lnTo>
                  <a:lnTo>
                    <a:pt x="1226765" y="671394"/>
                  </a:lnTo>
                  <a:lnTo>
                    <a:pt x="1211246" y="619233"/>
                  </a:lnTo>
                  <a:lnTo>
                    <a:pt x="1193721" y="568449"/>
                  </a:lnTo>
                  <a:lnTo>
                    <a:pt x="1174274" y="519144"/>
                  </a:lnTo>
                  <a:lnTo>
                    <a:pt x="1152987" y="471422"/>
                  </a:lnTo>
                  <a:lnTo>
                    <a:pt x="1129942" y="425384"/>
                  </a:lnTo>
                  <a:lnTo>
                    <a:pt x="1105223" y="381134"/>
                  </a:lnTo>
                  <a:lnTo>
                    <a:pt x="1078911" y="338773"/>
                  </a:lnTo>
                  <a:lnTo>
                    <a:pt x="1051090" y="298406"/>
                  </a:lnTo>
                  <a:lnTo>
                    <a:pt x="1021841" y="260133"/>
                  </a:lnTo>
                  <a:lnTo>
                    <a:pt x="991249" y="224058"/>
                  </a:lnTo>
                  <a:lnTo>
                    <a:pt x="959394" y="190284"/>
                  </a:lnTo>
                  <a:lnTo>
                    <a:pt x="926359" y="158913"/>
                  </a:lnTo>
                  <a:lnTo>
                    <a:pt x="892228" y="130047"/>
                  </a:lnTo>
                  <a:lnTo>
                    <a:pt x="857083" y="103790"/>
                  </a:lnTo>
                  <a:lnTo>
                    <a:pt x="821006" y="80244"/>
                  </a:lnTo>
                  <a:lnTo>
                    <a:pt x="784080" y="59511"/>
                  </a:lnTo>
                  <a:lnTo>
                    <a:pt x="746388" y="41694"/>
                  </a:lnTo>
                  <a:lnTo>
                    <a:pt x="708012" y="26897"/>
                  </a:lnTo>
                  <a:lnTo>
                    <a:pt x="669035" y="15220"/>
                  </a:lnTo>
                  <a:lnTo>
                    <a:pt x="629538" y="6768"/>
                  </a:lnTo>
                  <a:lnTo>
                    <a:pt x="587717" y="1481"/>
                  </a:lnTo>
                  <a:lnTo>
                    <a:pt x="546647" y="0"/>
                  </a:lnTo>
                  <a:close/>
                </a:path>
              </a:pathLst>
            </a:custGeom>
            <a:solidFill>
              <a:srgbClr val="C39BE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4688" y="4189311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68"/>
                  </a:moveTo>
                  <a:lnTo>
                    <a:pt x="914" y="723596"/>
                  </a:lnTo>
                  <a:lnTo>
                    <a:pt x="4487" y="667181"/>
                  </a:lnTo>
                  <a:lnTo>
                    <a:pt x="10634" y="612326"/>
                  </a:lnTo>
                  <a:lnTo>
                    <a:pt x="19273" y="559134"/>
                  </a:lnTo>
                  <a:lnTo>
                    <a:pt x="30322" y="507705"/>
                  </a:lnTo>
                  <a:lnTo>
                    <a:pt x="43697" y="458142"/>
                  </a:lnTo>
                  <a:lnTo>
                    <a:pt x="59315" y="410548"/>
                  </a:lnTo>
                  <a:lnTo>
                    <a:pt x="77094" y="365024"/>
                  </a:lnTo>
                  <a:lnTo>
                    <a:pt x="96950" y="321672"/>
                  </a:lnTo>
                  <a:lnTo>
                    <a:pt x="118800" y="280594"/>
                  </a:lnTo>
                  <a:lnTo>
                    <a:pt x="142563" y="241893"/>
                  </a:lnTo>
                  <a:lnTo>
                    <a:pt x="168154" y="205671"/>
                  </a:lnTo>
                  <a:lnTo>
                    <a:pt x="195491" y="172029"/>
                  </a:lnTo>
                  <a:lnTo>
                    <a:pt x="224491" y="141070"/>
                  </a:lnTo>
                  <a:lnTo>
                    <a:pt x="255071" y="112895"/>
                  </a:lnTo>
                  <a:lnTo>
                    <a:pt x="287149" y="87608"/>
                  </a:lnTo>
                  <a:lnTo>
                    <a:pt x="320640" y="65309"/>
                  </a:lnTo>
                  <a:lnTo>
                    <a:pt x="355463" y="46101"/>
                  </a:lnTo>
                  <a:lnTo>
                    <a:pt x="391535" y="30087"/>
                  </a:lnTo>
                  <a:lnTo>
                    <a:pt x="428772" y="17367"/>
                  </a:lnTo>
                  <a:lnTo>
                    <a:pt x="467091" y="8045"/>
                  </a:lnTo>
                  <a:lnTo>
                    <a:pt x="506411" y="2221"/>
                  </a:lnTo>
                  <a:lnTo>
                    <a:pt x="546647" y="0"/>
                  </a:lnTo>
                  <a:lnTo>
                    <a:pt x="587717" y="1481"/>
                  </a:lnTo>
                  <a:lnTo>
                    <a:pt x="629538" y="6768"/>
                  </a:lnTo>
                  <a:lnTo>
                    <a:pt x="669035" y="15220"/>
                  </a:lnTo>
                  <a:lnTo>
                    <a:pt x="708012" y="26897"/>
                  </a:lnTo>
                  <a:lnTo>
                    <a:pt x="746388" y="41694"/>
                  </a:lnTo>
                  <a:lnTo>
                    <a:pt x="784080" y="59511"/>
                  </a:lnTo>
                  <a:lnTo>
                    <a:pt x="821006" y="80244"/>
                  </a:lnTo>
                  <a:lnTo>
                    <a:pt x="857083" y="103790"/>
                  </a:lnTo>
                  <a:lnTo>
                    <a:pt x="892228" y="130047"/>
                  </a:lnTo>
                  <a:lnTo>
                    <a:pt x="926359" y="158913"/>
                  </a:lnTo>
                  <a:lnTo>
                    <a:pt x="959394" y="190284"/>
                  </a:lnTo>
                  <a:lnTo>
                    <a:pt x="991249" y="224058"/>
                  </a:lnTo>
                  <a:lnTo>
                    <a:pt x="1021841" y="260133"/>
                  </a:lnTo>
                  <a:lnTo>
                    <a:pt x="1051090" y="298406"/>
                  </a:lnTo>
                  <a:lnTo>
                    <a:pt x="1078911" y="338773"/>
                  </a:lnTo>
                  <a:lnTo>
                    <a:pt x="1105223" y="381134"/>
                  </a:lnTo>
                  <a:lnTo>
                    <a:pt x="1129942" y="425384"/>
                  </a:lnTo>
                  <a:lnTo>
                    <a:pt x="1152987" y="471422"/>
                  </a:lnTo>
                  <a:lnTo>
                    <a:pt x="1174274" y="519144"/>
                  </a:lnTo>
                  <a:lnTo>
                    <a:pt x="1193721" y="568449"/>
                  </a:lnTo>
                  <a:lnTo>
                    <a:pt x="1211246" y="619233"/>
                  </a:lnTo>
                  <a:lnTo>
                    <a:pt x="1226765" y="671394"/>
                  </a:lnTo>
                  <a:lnTo>
                    <a:pt x="1240196" y="724829"/>
                  </a:lnTo>
                  <a:lnTo>
                    <a:pt x="1251458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0779" y="4363196"/>
              <a:ext cx="1629410" cy="588645"/>
            </a:xfrm>
            <a:custGeom>
              <a:avLst/>
              <a:gdLst/>
              <a:ahLst/>
              <a:cxnLst/>
              <a:rect l="l" t="t" r="r" b="b"/>
              <a:pathLst>
                <a:path w="1629409" h="588645">
                  <a:moveTo>
                    <a:pt x="1563137" y="0"/>
                  </a:moveTo>
                  <a:lnTo>
                    <a:pt x="1497940" y="379"/>
                  </a:lnTo>
                  <a:lnTo>
                    <a:pt x="1433369" y="1769"/>
                  </a:lnTo>
                  <a:lnTo>
                    <a:pt x="1369479" y="4150"/>
                  </a:lnTo>
                  <a:lnTo>
                    <a:pt x="1306327" y="7503"/>
                  </a:lnTo>
                  <a:lnTo>
                    <a:pt x="1243970" y="11808"/>
                  </a:lnTo>
                  <a:lnTo>
                    <a:pt x="1182464" y="17046"/>
                  </a:lnTo>
                  <a:lnTo>
                    <a:pt x="1121865" y="23197"/>
                  </a:lnTo>
                  <a:lnTo>
                    <a:pt x="1062230" y="30242"/>
                  </a:lnTo>
                  <a:lnTo>
                    <a:pt x="1003616" y="38162"/>
                  </a:lnTo>
                  <a:lnTo>
                    <a:pt x="946078" y="46936"/>
                  </a:lnTo>
                  <a:lnTo>
                    <a:pt x="889674" y="56546"/>
                  </a:lnTo>
                  <a:lnTo>
                    <a:pt x="834460" y="66972"/>
                  </a:lnTo>
                  <a:lnTo>
                    <a:pt x="780492" y="78195"/>
                  </a:lnTo>
                  <a:lnTo>
                    <a:pt x="727828" y="90195"/>
                  </a:lnTo>
                  <a:lnTo>
                    <a:pt x="676523" y="102952"/>
                  </a:lnTo>
                  <a:lnTo>
                    <a:pt x="626633" y="116448"/>
                  </a:lnTo>
                  <a:lnTo>
                    <a:pt x="578217" y="130662"/>
                  </a:lnTo>
                  <a:lnTo>
                    <a:pt x="531329" y="145575"/>
                  </a:lnTo>
                  <a:lnTo>
                    <a:pt x="486026" y="161169"/>
                  </a:lnTo>
                  <a:lnTo>
                    <a:pt x="442366" y="177422"/>
                  </a:lnTo>
                  <a:lnTo>
                    <a:pt x="400404" y="194317"/>
                  </a:lnTo>
                  <a:lnTo>
                    <a:pt x="360196" y="211833"/>
                  </a:lnTo>
                  <a:lnTo>
                    <a:pt x="321801" y="229951"/>
                  </a:lnTo>
                  <a:lnTo>
                    <a:pt x="285273" y="248651"/>
                  </a:lnTo>
                  <a:lnTo>
                    <a:pt x="250669" y="267915"/>
                  </a:lnTo>
                  <a:lnTo>
                    <a:pt x="218047" y="287722"/>
                  </a:lnTo>
                  <a:lnTo>
                    <a:pt x="158970" y="328889"/>
                  </a:lnTo>
                  <a:lnTo>
                    <a:pt x="108495" y="371996"/>
                  </a:lnTo>
                  <a:lnTo>
                    <a:pt x="67074" y="416889"/>
                  </a:lnTo>
                  <a:lnTo>
                    <a:pt x="35158" y="463411"/>
                  </a:lnTo>
                  <a:lnTo>
                    <a:pt x="13200" y="511407"/>
                  </a:lnTo>
                  <a:lnTo>
                    <a:pt x="1650" y="560720"/>
                  </a:lnTo>
                  <a:lnTo>
                    <a:pt x="0" y="588279"/>
                  </a:lnTo>
                  <a:lnTo>
                    <a:pt x="1556003" y="588279"/>
                  </a:lnTo>
                  <a:lnTo>
                    <a:pt x="1628902" y="650"/>
                  </a:lnTo>
                  <a:lnTo>
                    <a:pt x="1563137" y="0"/>
                  </a:lnTo>
                  <a:close/>
                </a:path>
              </a:pathLst>
            </a:custGeom>
            <a:solidFill>
              <a:srgbClr val="97CDFD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0779" y="4363196"/>
              <a:ext cx="1629410" cy="588645"/>
            </a:xfrm>
            <a:custGeom>
              <a:avLst/>
              <a:gdLst/>
              <a:ahLst/>
              <a:cxnLst/>
              <a:rect l="l" t="t" r="r" b="b"/>
              <a:pathLst>
                <a:path w="1629409" h="588645">
                  <a:moveTo>
                    <a:pt x="1628902" y="650"/>
                  </a:moveTo>
                  <a:lnTo>
                    <a:pt x="1563137" y="0"/>
                  </a:lnTo>
                  <a:lnTo>
                    <a:pt x="1497940" y="379"/>
                  </a:lnTo>
                  <a:lnTo>
                    <a:pt x="1433369" y="1769"/>
                  </a:lnTo>
                  <a:lnTo>
                    <a:pt x="1369479" y="4150"/>
                  </a:lnTo>
                  <a:lnTo>
                    <a:pt x="1306327" y="7503"/>
                  </a:lnTo>
                  <a:lnTo>
                    <a:pt x="1243970" y="11808"/>
                  </a:lnTo>
                  <a:lnTo>
                    <a:pt x="1182464" y="17046"/>
                  </a:lnTo>
                  <a:lnTo>
                    <a:pt x="1121865" y="23197"/>
                  </a:lnTo>
                  <a:lnTo>
                    <a:pt x="1062230" y="30242"/>
                  </a:lnTo>
                  <a:lnTo>
                    <a:pt x="1003616" y="38162"/>
                  </a:lnTo>
                  <a:lnTo>
                    <a:pt x="946078" y="46936"/>
                  </a:lnTo>
                  <a:lnTo>
                    <a:pt x="889674" y="56546"/>
                  </a:lnTo>
                  <a:lnTo>
                    <a:pt x="834460" y="66972"/>
                  </a:lnTo>
                  <a:lnTo>
                    <a:pt x="780492" y="78195"/>
                  </a:lnTo>
                  <a:lnTo>
                    <a:pt x="727828" y="90195"/>
                  </a:lnTo>
                  <a:lnTo>
                    <a:pt x="676523" y="102952"/>
                  </a:lnTo>
                  <a:lnTo>
                    <a:pt x="626633" y="116448"/>
                  </a:lnTo>
                  <a:lnTo>
                    <a:pt x="578217" y="130662"/>
                  </a:lnTo>
                  <a:lnTo>
                    <a:pt x="531329" y="145575"/>
                  </a:lnTo>
                  <a:lnTo>
                    <a:pt x="486026" y="161169"/>
                  </a:lnTo>
                  <a:lnTo>
                    <a:pt x="442366" y="177422"/>
                  </a:lnTo>
                  <a:lnTo>
                    <a:pt x="400404" y="194317"/>
                  </a:lnTo>
                  <a:lnTo>
                    <a:pt x="360196" y="211833"/>
                  </a:lnTo>
                  <a:lnTo>
                    <a:pt x="321801" y="229951"/>
                  </a:lnTo>
                  <a:lnTo>
                    <a:pt x="285273" y="248651"/>
                  </a:lnTo>
                  <a:lnTo>
                    <a:pt x="250669" y="267915"/>
                  </a:lnTo>
                  <a:lnTo>
                    <a:pt x="218047" y="287722"/>
                  </a:lnTo>
                  <a:lnTo>
                    <a:pt x="158970" y="328889"/>
                  </a:lnTo>
                  <a:lnTo>
                    <a:pt x="108495" y="371996"/>
                  </a:lnTo>
                  <a:lnTo>
                    <a:pt x="67074" y="416889"/>
                  </a:lnTo>
                  <a:lnTo>
                    <a:pt x="35158" y="463411"/>
                  </a:lnTo>
                  <a:lnTo>
                    <a:pt x="13200" y="511407"/>
                  </a:lnTo>
                  <a:lnTo>
                    <a:pt x="1650" y="560720"/>
                  </a:lnTo>
                  <a:lnTo>
                    <a:pt x="97" y="581401"/>
                  </a:lnTo>
                  <a:lnTo>
                    <a:pt x="0" y="588279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2469" y="4188952"/>
              <a:ext cx="1250315" cy="859790"/>
            </a:xfrm>
            <a:custGeom>
              <a:avLst/>
              <a:gdLst/>
              <a:ahLst/>
              <a:cxnLst/>
              <a:rect l="l" t="t" r="r" b="b"/>
              <a:pathLst>
                <a:path w="1250314" h="859789">
                  <a:moveTo>
                    <a:pt x="556664" y="0"/>
                  </a:moveTo>
                  <a:lnTo>
                    <a:pt x="516408" y="1914"/>
                  </a:lnTo>
                  <a:lnTo>
                    <a:pt x="477020" y="7308"/>
                  </a:lnTo>
                  <a:lnTo>
                    <a:pt x="438586" y="16082"/>
                  </a:lnTo>
                  <a:lnTo>
                    <a:pt x="401190" y="28140"/>
                  </a:lnTo>
                  <a:lnTo>
                    <a:pt x="364915" y="43383"/>
                  </a:lnTo>
                  <a:lnTo>
                    <a:pt x="329847" y="61713"/>
                  </a:lnTo>
                  <a:lnTo>
                    <a:pt x="296069" y="83032"/>
                  </a:lnTo>
                  <a:lnTo>
                    <a:pt x="263667" y="107241"/>
                  </a:lnTo>
                  <a:lnTo>
                    <a:pt x="232723" y="134243"/>
                  </a:lnTo>
                  <a:lnTo>
                    <a:pt x="203324" y="163940"/>
                  </a:lnTo>
                  <a:lnTo>
                    <a:pt x="175553" y="196233"/>
                  </a:lnTo>
                  <a:lnTo>
                    <a:pt x="149494" y="231025"/>
                  </a:lnTo>
                  <a:lnTo>
                    <a:pt x="125232" y="268217"/>
                  </a:lnTo>
                  <a:lnTo>
                    <a:pt x="102851" y="307712"/>
                  </a:lnTo>
                  <a:lnTo>
                    <a:pt x="82436" y="349410"/>
                  </a:lnTo>
                  <a:lnTo>
                    <a:pt x="64070" y="393215"/>
                  </a:lnTo>
                  <a:lnTo>
                    <a:pt x="47839" y="439028"/>
                  </a:lnTo>
                  <a:lnTo>
                    <a:pt x="33827" y="486752"/>
                  </a:lnTo>
                  <a:lnTo>
                    <a:pt x="22118" y="536287"/>
                  </a:lnTo>
                  <a:lnTo>
                    <a:pt x="12796" y="587536"/>
                  </a:lnTo>
                  <a:lnTo>
                    <a:pt x="5946" y="640401"/>
                  </a:lnTo>
                  <a:lnTo>
                    <a:pt x="1653" y="694783"/>
                  </a:lnTo>
                  <a:lnTo>
                    <a:pt x="0" y="750585"/>
                  </a:lnTo>
                  <a:lnTo>
                    <a:pt x="634873" y="859297"/>
                  </a:lnTo>
                  <a:lnTo>
                    <a:pt x="1250060" y="748299"/>
                  </a:lnTo>
                  <a:lnTo>
                    <a:pt x="1238693" y="693546"/>
                  </a:lnTo>
                  <a:lnTo>
                    <a:pt x="1224973" y="640030"/>
                  </a:lnTo>
                  <a:lnTo>
                    <a:pt x="1208992" y="587864"/>
                  </a:lnTo>
                  <a:lnTo>
                    <a:pt x="1190841" y="537160"/>
                  </a:lnTo>
                  <a:lnTo>
                    <a:pt x="1170613" y="488029"/>
                  </a:lnTo>
                  <a:lnTo>
                    <a:pt x="1148400" y="440583"/>
                  </a:lnTo>
                  <a:lnTo>
                    <a:pt x="1124293" y="394934"/>
                  </a:lnTo>
                  <a:lnTo>
                    <a:pt x="1098384" y="351192"/>
                  </a:lnTo>
                  <a:lnTo>
                    <a:pt x="1070766" y="309471"/>
                  </a:lnTo>
                  <a:lnTo>
                    <a:pt x="1041530" y="269881"/>
                  </a:lnTo>
                  <a:lnTo>
                    <a:pt x="1010768" y="232534"/>
                  </a:lnTo>
                  <a:lnTo>
                    <a:pt x="978572" y="197542"/>
                  </a:lnTo>
                  <a:lnTo>
                    <a:pt x="945034" y="165016"/>
                  </a:lnTo>
                  <a:lnTo>
                    <a:pt x="910246" y="135068"/>
                  </a:lnTo>
                  <a:lnTo>
                    <a:pt x="874300" y="107810"/>
                  </a:lnTo>
                  <a:lnTo>
                    <a:pt x="837287" y="83354"/>
                  </a:lnTo>
                  <a:lnTo>
                    <a:pt x="799300" y="61810"/>
                  </a:lnTo>
                  <a:lnTo>
                    <a:pt x="760430" y="43292"/>
                  </a:lnTo>
                  <a:lnTo>
                    <a:pt x="720770" y="27909"/>
                  </a:lnTo>
                  <a:lnTo>
                    <a:pt x="680410" y="15775"/>
                  </a:lnTo>
                  <a:lnTo>
                    <a:pt x="639444" y="7000"/>
                  </a:lnTo>
                  <a:lnTo>
                    <a:pt x="597704" y="1662"/>
                  </a:lnTo>
                  <a:lnTo>
                    <a:pt x="55666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2469" y="4188952"/>
              <a:ext cx="1250315" cy="751205"/>
            </a:xfrm>
            <a:custGeom>
              <a:avLst/>
              <a:gdLst/>
              <a:ahLst/>
              <a:cxnLst/>
              <a:rect l="l" t="t" r="r" b="b"/>
              <a:pathLst>
                <a:path w="1250314" h="751204">
                  <a:moveTo>
                    <a:pt x="0" y="750585"/>
                  </a:moveTo>
                  <a:lnTo>
                    <a:pt x="1653" y="694783"/>
                  </a:lnTo>
                  <a:lnTo>
                    <a:pt x="5946" y="640401"/>
                  </a:lnTo>
                  <a:lnTo>
                    <a:pt x="12796" y="587536"/>
                  </a:lnTo>
                  <a:lnTo>
                    <a:pt x="22118" y="536287"/>
                  </a:lnTo>
                  <a:lnTo>
                    <a:pt x="33827" y="486752"/>
                  </a:lnTo>
                  <a:lnTo>
                    <a:pt x="47839" y="439028"/>
                  </a:lnTo>
                  <a:lnTo>
                    <a:pt x="64070" y="393215"/>
                  </a:lnTo>
                  <a:lnTo>
                    <a:pt x="82436" y="349410"/>
                  </a:lnTo>
                  <a:lnTo>
                    <a:pt x="102851" y="307712"/>
                  </a:lnTo>
                  <a:lnTo>
                    <a:pt x="125232" y="268217"/>
                  </a:lnTo>
                  <a:lnTo>
                    <a:pt x="149494" y="231025"/>
                  </a:lnTo>
                  <a:lnTo>
                    <a:pt x="175553" y="196233"/>
                  </a:lnTo>
                  <a:lnTo>
                    <a:pt x="203324" y="163940"/>
                  </a:lnTo>
                  <a:lnTo>
                    <a:pt x="232723" y="134243"/>
                  </a:lnTo>
                  <a:lnTo>
                    <a:pt x="263667" y="107241"/>
                  </a:lnTo>
                  <a:lnTo>
                    <a:pt x="296069" y="83032"/>
                  </a:lnTo>
                  <a:lnTo>
                    <a:pt x="329847" y="61713"/>
                  </a:lnTo>
                  <a:lnTo>
                    <a:pt x="364915" y="43383"/>
                  </a:lnTo>
                  <a:lnTo>
                    <a:pt x="401190" y="28140"/>
                  </a:lnTo>
                  <a:lnTo>
                    <a:pt x="438586" y="16082"/>
                  </a:lnTo>
                  <a:lnTo>
                    <a:pt x="477020" y="7308"/>
                  </a:lnTo>
                  <a:lnTo>
                    <a:pt x="516408" y="1914"/>
                  </a:lnTo>
                  <a:lnTo>
                    <a:pt x="556664" y="0"/>
                  </a:lnTo>
                  <a:lnTo>
                    <a:pt x="597704" y="1662"/>
                  </a:lnTo>
                  <a:lnTo>
                    <a:pt x="639444" y="7000"/>
                  </a:lnTo>
                  <a:lnTo>
                    <a:pt x="680410" y="15775"/>
                  </a:lnTo>
                  <a:lnTo>
                    <a:pt x="720770" y="27909"/>
                  </a:lnTo>
                  <a:lnTo>
                    <a:pt x="760430" y="43292"/>
                  </a:lnTo>
                  <a:lnTo>
                    <a:pt x="799300" y="61810"/>
                  </a:lnTo>
                  <a:lnTo>
                    <a:pt x="837287" y="83354"/>
                  </a:lnTo>
                  <a:lnTo>
                    <a:pt x="874300" y="107810"/>
                  </a:lnTo>
                  <a:lnTo>
                    <a:pt x="910246" y="135068"/>
                  </a:lnTo>
                  <a:lnTo>
                    <a:pt x="945034" y="165016"/>
                  </a:lnTo>
                  <a:lnTo>
                    <a:pt x="978572" y="197542"/>
                  </a:lnTo>
                  <a:lnTo>
                    <a:pt x="1010768" y="232534"/>
                  </a:lnTo>
                  <a:lnTo>
                    <a:pt x="1041530" y="269881"/>
                  </a:lnTo>
                  <a:lnTo>
                    <a:pt x="1070766" y="309471"/>
                  </a:lnTo>
                  <a:lnTo>
                    <a:pt x="1098384" y="351192"/>
                  </a:lnTo>
                  <a:lnTo>
                    <a:pt x="1124293" y="394934"/>
                  </a:lnTo>
                  <a:lnTo>
                    <a:pt x="1148400" y="440583"/>
                  </a:lnTo>
                  <a:lnTo>
                    <a:pt x="1170613" y="488029"/>
                  </a:lnTo>
                  <a:lnTo>
                    <a:pt x="1190841" y="537160"/>
                  </a:lnTo>
                  <a:lnTo>
                    <a:pt x="1208992" y="587864"/>
                  </a:lnTo>
                  <a:lnTo>
                    <a:pt x="1224973" y="640030"/>
                  </a:lnTo>
                  <a:lnTo>
                    <a:pt x="1238693" y="693546"/>
                  </a:lnTo>
                  <a:lnTo>
                    <a:pt x="1250060" y="748299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851" y="4353935"/>
              <a:ext cx="1922145" cy="588645"/>
            </a:xfrm>
            <a:custGeom>
              <a:avLst/>
              <a:gdLst/>
              <a:ahLst/>
              <a:cxnLst/>
              <a:rect l="l" t="t" r="r" b="b"/>
              <a:pathLst>
                <a:path w="1922145" h="588645">
                  <a:moveTo>
                    <a:pt x="588232" y="0"/>
                  </a:moveTo>
                  <a:lnTo>
                    <a:pt x="534104" y="643"/>
                  </a:lnTo>
                  <a:lnTo>
                    <a:pt x="479906" y="2281"/>
                  </a:lnTo>
                  <a:lnTo>
                    <a:pt x="425706" y="4923"/>
                  </a:lnTo>
                  <a:lnTo>
                    <a:pt x="371568" y="8579"/>
                  </a:lnTo>
                  <a:lnTo>
                    <a:pt x="317562" y="13258"/>
                  </a:lnTo>
                  <a:lnTo>
                    <a:pt x="263752" y="18971"/>
                  </a:lnTo>
                  <a:lnTo>
                    <a:pt x="210207" y="25728"/>
                  </a:lnTo>
                  <a:lnTo>
                    <a:pt x="156992" y="33537"/>
                  </a:lnTo>
                  <a:lnTo>
                    <a:pt x="104175" y="42408"/>
                  </a:lnTo>
                  <a:lnTo>
                    <a:pt x="51822" y="52352"/>
                  </a:lnTo>
                  <a:lnTo>
                    <a:pt x="0" y="63378"/>
                  </a:lnTo>
                  <a:lnTo>
                    <a:pt x="597484" y="588396"/>
                  </a:lnTo>
                  <a:lnTo>
                    <a:pt x="1921840" y="587253"/>
                  </a:lnTo>
                  <a:lnTo>
                    <a:pt x="1917635" y="541483"/>
                  </a:lnTo>
                  <a:lnTo>
                    <a:pt x="1905471" y="496128"/>
                  </a:lnTo>
                  <a:lnTo>
                    <a:pt x="1885454" y="451395"/>
                  </a:lnTo>
                  <a:lnTo>
                    <a:pt x="1857691" y="407487"/>
                  </a:lnTo>
                  <a:lnTo>
                    <a:pt x="1822286" y="364609"/>
                  </a:lnTo>
                  <a:lnTo>
                    <a:pt x="1779346" y="322966"/>
                  </a:lnTo>
                  <a:lnTo>
                    <a:pt x="1723460" y="278643"/>
                  </a:lnTo>
                  <a:lnTo>
                    <a:pt x="1660351" y="237285"/>
                  </a:lnTo>
                  <a:lnTo>
                    <a:pt x="1626255" y="217742"/>
                  </a:lnTo>
                  <a:lnTo>
                    <a:pt x="1590554" y="198970"/>
                  </a:lnTo>
                  <a:lnTo>
                    <a:pt x="1553315" y="180979"/>
                  </a:lnTo>
                  <a:lnTo>
                    <a:pt x="1514603" y="163777"/>
                  </a:lnTo>
                  <a:lnTo>
                    <a:pt x="1474487" y="147375"/>
                  </a:lnTo>
                  <a:lnTo>
                    <a:pt x="1433032" y="131783"/>
                  </a:lnTo>
                  <a:lnTo>
                    <a:pt x="1390305" y="117010"/>
                  </a:lnTo>
                  <a:lnTo>
                    <a:pt x="1346374" y="103065"/>
                  </a:lnTo>
                  <a:lnTo>
                    <a:pt x="1301305" y="89960"/>
                  </a:lnTo>
                  <a:lnTo>
                    <a:pt x="1255165" y="77703"/>
                  </a:lnTo>
                  <a:lnTo>
                    <a:pt x="1208020" y="66304"/>
                  </a:lnTo>
                  <a:lnTo>
                    <a:pt x="1159937" y="55773"/>
                  </a:lnTo>
                  <a:lnTo>
                    <a:pt x="1110984" y="46120"/>
                  </a:lnTo>
                  <a:lnTo>
                    <a:pt x="1061226" y="37354"/>
                  </a:lnTo>
                  <a:lnTo>
                    <a:pt x="1010731" y="29485"/>
                  </a:lnTo>
                  <a:lnTo>
                    <a:pt x="959565" y="22523"/>
                  </a:lnTo>
                  <a:lnTo>
                    <a:pt x="907795" y="16478"/>
                  </a:lnTo>
                  <a:lnTo>
                    <a:pt x="855488" y="11359"/>
                  </a:lnTo>
                  <a:lnTo>
                    <a:pt x="802710" y="7176"/>
                  </a:lnTo>
                  <a:lnTo>
                    <a:pt x="749529" y="3939"/>
                  </a:lnTo>
                  <a:lnTo>
                    <a:pt x="696012" y="1657"/>
                  </a:lnTo>
                  <a:lnTo>
                    <a:pt x="642224" y="341"/>
                  </a:lnTo>
                  <a:lnTo>
                    <a:pt x="588232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851" y="4353935"/>
              <a:ext cx="1922145" cy="587375"/>
            </a:xfrm>
            <a:custGeom>
              <a:avLst/>
              <a:gdLst/>
              <a:ahLst/>
              <a:cxnLst/>
              <a:rect l="l" t="t" r="r" b="b"/>
              <a:pathLst>
                <a:path w="1922145" h="587375">
                  <a:moveTo>
                    <a:pt x="0" y="63378"/>
                  </a:moveTo>
                  <a:lnTo>
                    <a:pt x="51822" y="52352"/>
                  </a:lnTo>
                  <a:lnTo>
                    <a:pt x="104175" y="42408"/>
                  </a:lnTo>
                  <a:lnTo>
                    <a:pt x="156992" y="33537"/>
                  </a:lnTo>
                  <a:lnTo>
                    <a:pt x="210207" y="25728"/>
                  </a:lnTo>
                  <a:lnTo>
                    <a:pt x="263752" y="18971"/>
                  </a:lnTo>
                  <a:lnTo>
                    <a:pt x="317562" y="13258"/>
                  </a:lnTo>
                  <a:lnTo>
                    <a:pt x="371568" y="8579"/>
                  </a:lnTo>
                  <a:lnTo>
                    <a:pt x="425706" y="4923"/>
                  </a:lnTo>
                  <a:lnTo>
                    <a:pt x="479906" y="2281"/>
                  </a:lnTo>
                  <a:lnTo>
                    <a:pt x="534104" y="643"/>
                  </a:lnTo>
                  <a:lnTo>
                    <a:pt x="588232" y="0"/>
                  </a:lnTo>
                  <a:lnTo>
                    <a:pt x="642224" y="341"/>
                  </a:lnTo>
                  <a:lnTo>
                    <a:pt x="696012" y="1657"/>
                  </a:lnTo>
                  <a:lnTo>
                    <a:pt x="749529" y="3939"/>
                  </a:lnTo>
                  <a:lnTo>
                    <a:pt x="802710" y="7176"/>
                  </a:lnTo>
                  <a:lnTo>
                    <a:pt x="855488" y="11359"/>
                  </a:lnTo>
                  <a:lnTo>
                    <a:pt x="907795" y="16478"/>
                  </a:lnTo>
                  <a:lnTo>
                    <a:pt x="959565" y="22523"/>
                  </a:lnTo>
                  <a:lnTo>
                    <a:pt x="1010731" y="29485"/>
                  </a:lnTo>
                  <a:lnTo>
                    <a:pt x="1061226" y="37354"/>
                  </a:lnTo>
                  <a:lnTo>
                    <a:pt x="1110984" y="46120"/>
                  </a:lnTo>
                  <a:lnTo>
                    <a:pt x="1159937" y="55773"/>
                  </a:lnTo>
                  <a:lnTo>
                    <a:pt x="1208020" y="66304"/>
                  </a:lnTo>
                  <a:lnTo>
                    <a:pt x="1255165" y="77703"/>
                  </a:lnTo>
                  <a:lnTo>
                    <a:pt x="1301305" y="89960"/>
                  </a:lnTo>
                  <a:lnTo>
                    <a:pt x="1346374" y="103065"/>
                  </a:lnTo>
                  <a:lnTo>
                    <a:pt x="1390305" y="117010"/>
                  </a:lnTo>
                  <a:lnTo>
                    <a:pt x="1433032" y="131783"/>
                  </a:lnTo>
                  <a:lnTo>
                    <a:pt x="1474487" y="147375"/>
                  </a:lnTo>
                  <a:lnTo>
                    <a:pt x="1514603" y="163777"/>
                  </a:lnTo>
                  <a:lnTo>
                    <a:pt x="1553315" y="180979"/>
                  </a:lnTo>
                  <a:lnTo>
                    <a:pt x="1590554" y="198970"/>
                  </a:lnTo>
                  <a:lnTo>
                    <a:pt x="1626255" y="217742"/>
                  </a:lnTo>
                  <a:lnTo>
                    <a:pt x="1660351" y="237285"/>
                  </a:lnTo>
                  <a:lnTo>
                    <a:pt x="1692775" y="257588"/>
                  </a:lnTo>
                  <a:lnTo>
                    <a:pt x="1752339" y="300439"/>
                  </a:lnTo>
                  <a:lnTo>
                    <a:pt x="1822286" y="364609"/>
                  </a:lnTo>
                  <a:lnTo>
                    <a:pt x="1857691" y="407487"/>
                  </a:lnTo>
                  <a:lnTo>
                    <a:pt x="1885454" y="451395"/>
                  </a:lnTo>
                  <a:lnTo>
                    <a:pt x="1905471" y="496128"/>
                  </a:lnTo>
                  <a:lnTo>
                    <a:pt x="1917635" y="541483"/>
                  </a:lnTo>
                  <a:lnTo>
                    <a:pt x="1921840" y="587253"/>
                  </a:lnTo>
                </a:path>
              </a:pathLst>
            </a:custGeom>
            <a:ln w="2743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5859" y="4884801"/>
              <a:ext cx="6847840" cy="127635"/>
            </a:xfrm>
            <a:custGeom>
              <a:avLst/>
              <a:gdLst/>
              <a:ahLst/>
              <a:cxnLst/>
              <a:rect l="l" t="t" r="r" b="b"/>
              <a:pathLst>
                <a:path w="6847840" h="127635">
                  <a:moveTo>
                    <a:pt x="6824183" y="49911"/>
                  </a:moveTo>
                  <a:lnTo>
                    <a:pt x="6820535" y="49911"/>
                  </a:lnTo>
                  <a:lnTo>
                    <a:pt x="6820535" y="77343"/>
                  </a:lnTo>
                  <a:lnTo>
                    <a:pt x="6769773" y="77352"/>
                  </a:lnTo>
                  <a:lnTo>
                    <a:pt x="6724777" y="103631"/>
                  </a:lnTo>
                  <a:lnTo>
                    <a:pt x="6722491" y="112013"/>
                  </a:lnTo>
                  <a:lnTo>
                    <a:pt x="6726301" y="118618"/>
                  </a:lnTo>
                  <a:lnTo>
                    <a:pt x="6730111" y="125094"/>
                  </a:lnTo>
                  <a:lnTo>
                    <a:pt x="6738620" y="127254"/>
                  </a:lnTo>
                  <a:lnTo>
                    <a:pt x="6847713" y="63627"/>
                  </a:lnTo>
                  <a:lnTo>
                    <a:pt x="6824183" y="49911"/>
                  </a:lnTo>
                  <a:close/>
                </a:path>
                <a:path w="6847840" h="127635">
                  <a:moveTo>
                    <a:pt x="6769805" y="49920"/>
                  </a:moveTo>
                  <a:lnTo>
                    <a:pt x="0" y="51181"/>
                  </a:lnTo>
                  <a:lnTo>
                    <a:pt x="0" y="78612"/>
                  </a:lnTo>
                  <a:lnTo>
                    <a:pt x="6769789" y="77343"/>
                  </a:lnTo>
                  <a:lnTo>
                    <a:pt x="6793302" y="63627"/>
                  </a:lnTo>
                  <a:lnTo>
                    <a:pt x="6769805" y="49920"/>
                  </a:lnTo>
                  <a:close/>
                </a:path>
                <a:path w="6847840" h="127635">
                  <a:moveTo>
                    <a:pt x="6793302" y="63627"/>
                  </a:moveTo>
                  <a:lnTo>
                    <a:pt x="6769773" y="77352"/>
                  </a:lnTo>
                  <a:lnTo>
                    <a:pt x="6820535" y="77343"/>
                  </a:lnTo>
                  <a:lnTo>
                    <a:pt x="6820535" y="75437"/>
                  </a:lnTo>
                  <a:lnTo>
                    <a:pt x="6813550" y="75437"/>
                  </a:lnTo>
                  <a:lnTo>
                    <a:pt x="6793302" y="63627"/>
                  </a:lnTo>
                  <a:close/>
                </a:path>
                <a:path w="6847840" h="127635">
                  <a:moveTo>
                    <a:pt x="6813550" y="51816"/>
                  </a:moveTo>
                  <a:lnTo>
                    <a:pt x="6793302" y="63627"/>
                  </a:lnTo>
                  <a:lnTo>
                    <a:pt x="6813550" y="75437"/>
                  </a:lnTo>
                  <a:lnTo>
                    <a:pt x="6813550" y="51816"/>
                  </a:lnTo>
                  <a:close/>
                </a:path>
                <a:path w="6847840" h="127635">
                  <a:moveTo>
                    <a:pt x="6820535" y="51816"/>
                  </a:moveTo>
                  <a:lnTo>
                    <a:pt x="6813550" y="51816"/>
                  </a:lnTo>
                  <a:lnTo>
                    <a:pt x="6813550" y="75437"/>
                  </a:lnTo>
                  <a:lnTo>
                    <a:pt x="6820535" y="75437"/>
                  </a:lnTo>
                  <a:lnTo>
                    <a:pt x="6820535" y="51816"/>
                  </a:lnTo>
                  <a:close/>
                </a:path>
                <a:path w="6847840" h="127635">
                  <a:moveTo>
                    <a:pt x="6820535" y="49911"/>
                  </a:moveTo>
                  <a:lnTo>
                    <a:pt x="6769805" y="49920"/>
                  </a:lnTo>
                  <a:lnTo>
                    <a:pt x="6793302" y="63627"/>
                  </a:lnTo>
                  <a:lnTo>
                    <a:pt x="6813550" y="51816"/>
                  </a:lnTo>
                  <a:lnTo>
                    <a:pt x="6820535" y="51816"/>
                  </a:lnTo>
                  <a:lnTo>
                    <a:pt x="6820535" y="49911"/>
                  </a:lnTo>
                  <a:close/>
                </a:path>
                <a:path w="6847840" h="127635">
                  <a:moveTo>
                    <a:pt x="6738493" y="0"/>
                  </a:moveTo>
                  <a:lnTo>
                    <a:pt x="6730111" y="2159"/>
                  </a:lnTo>
                  <a:lnTo>
                    <a:pt x="6726301" y="8762"/>
                  </a:lnTo>
                  <a:lnTo>
                    <a:pt x="6722491" y="15240"/>
                  </a:lnTo>
                  <a:lnTo>
                    <a:pt x="6724777" y="23622"/>
                  </a:lnTo>
                  <a:lnTo>
                    <a:pt x="6769805" y="49920"/>
                  </a:lnTo>
                  <a:lnTo>
                    <a:pt x="6824183" y="49911"/>
                  </a:lnTo>
                  <a:lnTo>
                    <a:pt x="6738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5644" y="4850892"/>
              <a:ext cx="3752215" cy="191770"/>
            </a:xfrm>
            <a:custGeom>
              <a:avLst/>
              <a:gdLst/>
              <a:ahLst/>
              <a:cxnLst/>
              <a:rect l="l" t="t" r="r" b="b"/>
              <a:pathLst>
                <a:path w="3752215" h="191770">
                  <a:moveTo>
                    <a:pt x="0" y="0"/>
                  </a:moveTo>
                  <a:lnTo>
                    <a:pt x="0" y="164210"/>
                  </a:lnTo>
                </a:path>
                <a:path w="3752215" h="191770">
                  <a:moveTo>
                    <a:pt x="1237488" y="18287"/>
                  </a:moveTo>
                  <a:lnTo>
                    <a:pt x="1237488" y="182498"/>
                  </a:lnTo>
                </a:path>
                <a:path w="3752215" h="191770">
                  <a:moveTo>
                    <a:pt x="2493264" y="27431"/>
                  </a:moveTo>
                  <a:lnTo>
                    <a:pt x="2493264" y="191642"/>
                  </a:lnTo>
                </a:path>
                <a:path w="3752215" h="191770">
                  <a:moveTo>
                    <a:pt x="3752088" y="18287"/>
                  </a:moveTo>
                  <a:lnTo>
                    <a:pt x="3752088" y="182498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07485" y="5438952"/>
            <a:ext cx="2140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105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047%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32277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029%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0434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025%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5541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023%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5930" y="454279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021%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1176" y="4962144"/>
            <a:ext cx="3615054" cy="201295"/>
          </a:xfrm>
          <a:custGeom>
            <a:avLst/>
            <a:gdLst/>
            <a:ahLst/>
            <a:cxnLst/>
            <a:rect l="l" t="t" r="r" b="b"/>
            <a:pathLst>
              <a:path w="3615054" h="201295">
                <a:moveTo>
                  <a:pt x="1091184" y="0"/>
                </a:moveTo>
                <a:lnTo>
                  <a:pt x="0" y="0"/>
                </a:lnTo>
                <a:lnTo>
                  <a:pt x="0" y="201168"/>
                </a:lnTo>
                <a:lnTo>
                  <a:pt x="1091184" y="201168"/>
                </a:lnTo>
                <a:lnTo>
                  <a:pt x="1091184" y="0"/>
                </a:lnTo>
                <a:close/>
              </a:path>
              <a:path w="3615054" h="201295">
                <a:moveTo>
                  <a:pt x="2389619" y="9144"/>
                </a:moveTo>
                <a:lnTo>
                  <a:pt x="1219200" y="9144"/>
                </a:lnTo>
                <a:lnTo>
                  <a:pt x="1219200" y="167640"/>
                </a:lnTo>
                <a:lnTo>
                  <a:pt x="2389619" y="167640"/>
                </a:lnTo>
                <a:lnTo>
                  <a:pt x="2389619" y="9144"/>
                </a:lnTo>
                <a:close/>
              </a:path>
              <a:path w="3615054" h="201295">
                <a:moveTo>
                  <a:pt x="3614928" y="9144"/>
                </a:moveTo>
                <a:lnTo>
                  <a:pt x="2444496" y="9144"/>
                </a:lnTo>
                <a:lnTo>
                  <a:pt x="2444496" y="167640"/>
                </a:lnTo>
                <a:lnTo>
                  <a:pt x="3614928" y="167640"/>
                </a:lnTo>
                <a:lnTo>
                  <a:pt x="3614928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60777" y="4960111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4125" y="3954602"/>
            <a:ext cx="714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4625" y="3839921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2747" y="3839921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2052" y="3839921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89495" y="4010609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10283" y="4927091"/>
            <a:ext cx="5651500" cy="186055"/>
          </a:xfrm>
          <a:custGeom>
            <a:avLst/>
            <a:gdLst/>
            <a:ahLst/>
            <a:cxnLst/>
            <a:rect l="l" t="t" r="r" b="b"/>
            <a:pathLst>
              <a:path w="5651500" h="186054">
                <a:moveTo>
                  <a:pt x="0" y="18287"/>
                </a:moveTo>
                <a:lnTo>
                  <a:pt x="0" y="182498"/>
                </a:lnTo>
              </a:path>
              <a:path w="5651500" h="186054">
                <a:moveTo>
                  <a:pt x="1563623" y="12191"/>
                </a:moveTo>
                <a:lnTo>
                  <a:pt x="1563623" y="176402"/>
                </a:lnTo>
              </a:path>
              <a:path w="5651500" h="186054">
                <a:moveTo>
                  <a:pt x="2788919" y="0"/>
                </a:moveTo>
                <a:lnTo>
                  <a:pt x="2788919" y="164210"/>
                </a:lnTo>
              </a:path>
              <a:path w="5651500" h="186054">
                <a:moveTo>
                  <a:pt x="4072128" y="21335"/>
                </a:moveTo>
                <a:lnTo>
                  <a:pt x="4072128" y="185546"/>
                </a:lnTo>
              </a:path>
              <a:path w="5651500" h="186054">
                <a:moveTo>
                  <a:pt x="5650992" y="21335"/>
                </a:moveTo>
                <a:lnTo>
                  <a:pt x="5650992" y="185546"/>
                </a:lnTo>
              </a:path>
            </a:pathLst>
          </a:custGeom>
          <a:solidFill>
            <a:schemeClr val="accent1"/>
          </a:solidFill>
          <a:ln w="27432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91908" y="5068900"/>
            <a:ext cx="584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40</a:t>
            </a:r>
            <a:r>
              <a:rPr sz="1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6929" y="4976825"/>
            <a:ext cx="18815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12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  </a:t>
            </a:r>
            <a:r>
              <a:rPr sz="1800" b="0" spc="-7" baseline="-34722" dirty="0">
                <a:solidFill>
                  <a:srgbClr val="585858"/>
                </a:solidFill>
                <a:latin typeface="Calibri Light"/>
                <a:cs typeface="Calibri Light"/>
              </a:rPr>
              <a:t>20</a:t>
            </a:r>
            <a:r>
              <a:rPr sz="1800" b="0" spc="30" baseline="-34722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-34722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7" baseline="-34722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baseline="-34722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800" b="0" spc="262" baseline="-34722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4629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800" b="0" spc="37" baseline="4629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4629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7" baseline="4629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baseline="4629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800" baseline="462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92170" y="4960111"/>
            <a:ext cx="1188085" cy="31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 млн</a:t>
            </a:r>
            <a:r>
              <a:rPr sz="1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  <a:p>
            <a:pPr marL="615315">
              <a:lnSpc>
                <a:spcPts val="1150"/>
              </a:lnSpc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12</a:t>
            </a:r>
            <a:r>
              <a:rPr sz="1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85110" y="5068900"/>
            <a:ext cx="50863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9205" y="5074158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0,5</a:t>
            </a:r>
            <a:r>
              <a:rPr sz="1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460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chemeClr val="bg1"/>
                </a:solidFill>
              </a:rPr>
              <a:t>3.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Выполним</a:t>
            </a:r>
            <a:r>
              <a:rPr sz="3600" spc="-135" dirty="0">
                <a:solidFill>
                  <a:schemeClr val="bg1"/>
                </a:solidFill>
              </a:rPr>
              <a:t> </a:t>
            </a:r>
            <a:r>
              <a:rPr sz="3600" spc="-45" dirty="0">
                <a:solidFill>
                  <a:schemeClr val="bg1"/>
                </a:solidFill>
              </a:rPr>
              <a:t>тесты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22189"/>
            <a:ext cx="8174990" cy="177292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22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287655" algn="l"/>
              </a:tabLst>
            </a:pP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20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дневном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2000" b="0" spc="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0,5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2000" b="0" spc="1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0,047%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287655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дневном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2000" b="0" spc="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2000" b="0" spc="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0,029%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6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287655" algn="l"/>
              </a:tabLst>
            </a:pP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20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дневном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2000" b="0" spc="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12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2000" b="0" spc="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2000" b="0" spc="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0,025%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287655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дневном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2000" b="0" spc="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20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2000" b="0" spc="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0,023%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287655" algn="l"/>
              </a:tabLst>
            </a:pP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20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дневном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2000" b="0" spc="8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40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2000" b="0" spc="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2000" b="0" spc="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0,021%</a:t>
            </a:r>
            <a:endParaRPr sz="20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554" y="4517564"/>
            <a:ext cx="7459345" cy="905510"/>
            <a:chOff x="572554" y="4517564"/>
            <a:chExt cx="7459345" cy="905510"/>
          </a:xfrm>
        </p:grpSpPr>
        <p:sp>
          <p:nvSpPr>
            <p:cNvPr id="5" name="object 5"/>
            <p:cNvSpPr/>
            <p:nvPr/>
          </p:nvSpPr>
          <p:spPr>
            <a:xfrm>
              <a:off x="5001513" y="4532211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7" y="0"/>
                  </a:moveTo>
                  <a:lnTo>
                    <a:pt x="506411" y="2221"/>
                  </a:lnTo>
                  <a:lnTo>
                    <a:pt x="467091" y="8045"/>
                  </a:lnTo>
                  <a:lnTo>
                    <a:pt x="428772" y="17367"/>
                  </a:lnTo>
                  <a:lnTo>
                    <a:pt x="391535" y="30087"/>
                  </a:lnTo>
                  <a:lnTo>
                    <a:pt x="355463" y="46101"/>
                  </a:lnTo>
                  <a:lnTo>
                    <a:pt x="320640" y="65309"/>
                  </a:lnTo>
                  <a:lnTo>
                    <a:pt x="287149" y="87608"/>
                  </a:lnTo>
                  <a:lnTo>
                    <a:pt x="255071" y="112895"/>
                  </a:lnTo>
                  <a:lnTo>
                    <a:pt x="224491" y="141070"/>
                  </a:lnTo>
                  <a:lnTo>
                    <a:pt x="195491" y="172029"/>
                  </a:lnTo>
                  <a:lnTo>
                    <a:pt x="168154" y="205671"/>
                  </a:lnTo>
                  <a:lnTo>
                    <a:pt x="142563" y="241893"/>
                  </a:lnTo>
                  <a:lnTo>
                    <a:pt x="118800" y="280594"/>
                  </a:lnTo>
                  <a:lnTo>
                    <a:pt x="96950" y="321672"/>
                  </a:lnTo>
                  <a:lnTo>
                    <a:pt x="77094" y="365024"/>
                  </a:lnTo>
                  <a:lnTo>
                    <a:pt x="59315" y="410548"/>
                  </a:lnTo>
                  <a:lnTo>
                    <a:pt x="43697" y="458142"/>
                  </a:lnTo>
                  <a:lnTo>
                    <a:pt x="30322" y="507705"/>
                  </a:lnTo>
                  <a:lnTo>
                    <a:pt x="19273" y="559134"/>
                  </a:lnTo>
                  <a:lnTo>
                    <a:pt x="10634" y="612326"/>
                  </a:lnTo>
                  <a:lnTo>
                    <a:pt x="4487" y="667181"/>
                  </a:lnTo>
                  <a:lnTo>
                    <a:pt x="914" y="723596"/>
                  </a:lnTo>
                  <a:lnTo>
                    <a:pt x="0" y="781468"/>
                  </a:lnTo>
                  <a:lnTo>
                    <a:pt x="636270" y="890434"/>
                  </a:lnTo>
                  <a:lnTo>
                    <a:pt x="1251458" y="779436"/>
                  </a:lnTo>
                  <a:lnTo>
                    <a:pt x="1240196" y="724829"/>
                  </a:lnTo>
                  <a:lnTo>
                    <a:pt x="1226765" y="671394"/>
                  </a:lnTo>
                  <a:lnTo>
                    <a:pt x="1211246" y="619233"/>
                  </a:lnTo>
                  <a:lnTo>
                    <a:pt x="1193721" y="568449"/>
                  </a:lnTo>
                  <a:lnTo>
                    <a:pt x="1174274" y="519144"/>
                  </a:lnTo>
                  <a:lnTo>
                    <a:pt x="1152987" y="471422"/>
                  </a:lnTo>
                  <a:lnTo>
                    <a:pt x="1129942" y="425384"/>
                  </a:lnTo>
                  <a:lnTo>
                    <a:pt x="1105223" y="381134"/>
                  </a:lnTo>
                  <a:lnTo>
                    <a:pt x="1078911" y="338773"/>
                  </a:lnTo>
                  <a:lnTo>
                    <a:pt x="1051090" y="298406"/>
                  </a:lnTo>
                  <a:lnTo>
                    <a:pt x="1021841" y="260133"/>
                  </a:lnTo>
                  <a:lnTo>
                    <a:pt x="991249" y="224058"/>
                  </a:lnTo>
                  <a:lnTo>
                    <a:pt x="959394" y="190284"/>
                  </a:lnTo>
                  <a:lnTo>
                    <a:pt x="926359" y="158913"/>
                  </a:lnTo>
                  <a:lnTo>
                    <a:pt x="892228" y="130047"/>
                  </a:lnTo>
                  <a:lnTo>
                    <a:pt x="857083" y="103790"/>
                  </a:lnTo>
                  <a:lnTo>
                    <a:pt x="821006" y="80244"/>
                  </a:lnTo>
                  <a:lnTo>
                    <a:pt x="784080" y="59511"/>
                  </a:lnTo>
                  <a:lnTo>
                    <a:pt x="746388" y="41694"/>
                  </a:lnTo>
                  <a:lnTo>
                    <a:pt x="708012" y="26897"/>
                  </a:lnTo>
                  <a:lnTo>
                    <a:pt x="669035" y="15220"/>
                  </a:lnTo>
                  <a:lnTo>
                    <a:pt x="629538" y="6768"/>
                  </a:lnTo>
                  <a:lnTo>
                    <a:pt x="587717" y="1481"/>
                  </a:lnTo>
                  <a:lnTo>
                    <a:pt x="546647" y="0"/>
                  </a:lnTo>
                  <a:close/>
                </a:path>
              </a:pathLst>
            </a:custGeom>
            <a:solidFill>
              <a:srgbClr val="FFB8A7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1513" y="4532211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68"/>
                  </a:moveTo>
                  <a:lnTo>
                    <a:pt x="914" y="723596"/>
                  </a:lnTo>
                  <a:lnTo>
                    <a:pt x="4487" y="667181"/>
                  </a:lnTo>
                  <a:lnTo>
                    <a:pt x="10634" y="612326"/>
                  </a:lnTo>
                  <a:lnTo>
                    <a:pt x="19273" y="559134"/>
                  </a:lnTo>
                  <a:lnTo>
                    <a:pt x="30322" y="507705"/>
                  </a:lnTo>
                  <a:lnTo>
                    <a:pt x="43697" y="458142"/>
                  </a:lnTo>
                  <a:lnTo>
                    <a:pt x="59315" y="410548"/>
                  </a:lnTo>
                  <a:lnTo>
                    <a:pt x="77094" y="365024"/>
                  </a:lnTo>
                  <a:lnTo>
                    <a:pt x="96950" y="321672"/>
                  </a:lnTo>
                  <a:lnTo>
                    <a:pt x="118800" y="280594"/>
                  </a:lnTo>
                  <a:lnTo>
                    <a:pt x="142563" y="241893"/>
                  </a:lnTo>
                  <a:lnTo>
                    <a:pt x="168154" y="205671"/>
                  </a:lnTo>
                  <a:lnTo>
                    <a:pt x="195491" y="172029"/>
                  </a:lnTo>
                  <a:lnTo>
                    <a:pt x="224491" y="141070"/>
                  </a:lnTo>
                  <a:lnTo>
                    <a:pt x="255071" y="112895"/>
                  </a:lnTo>
                  <a:lnTo>
                    <a:pt x="287149" y="87608"/>
                  </a:lnTo>
                  <a:lnTo>
                    <a:pt x="320640" y="65309"/>
                  </a:lnTo>
                  <a:lnTo>
                    <a:pt x="355463" y="46101"/>
                  </a:lnTo>
                  <a:lnTo>
                    <a:pt x="391535" y="30087"/>
                  </a:lnTo>
                  <a:lnTo>
                    <a:pt x="428772" y="17367"/>
                  </a:lnTo>
                  <a:lnTo>
                    <a:pt x="467091" y="8045"/>
                  </a:lnTo>
                  <a:lnTo>
                    <a:pt x="506411" y="2221"/>
                  </a:lnTo>
                  <a:lnTo>
                    <a:pt x="546647" y="0"/>
                  </a:lnTo>
                  <a:lnTo>
                    <a:pt x="587717" y="1481"/>
                  </a:lnTo>
                  <a:lnTo>
                    <a:pt x="629538" y="6768"/>
                  </a:lnTo>
                  <a:lnTo>
                    <a:pt x="669035" y="15220"/>
                  </a:lnTo>
                  <a:lnTo>
                    <a:pt x="708012" y="26897"/>
                  </a:lnTo>
                  <a:lnTo>
                    <a:pt x="746388" y="41694"/>
                  </a:lnTo>
                  <a:lnTo>
                    <a:pt x="784080" y="59511"/>
                  </a:lnTo>
                  <a:lnTo>
                    <a:pt x="821006" y="80244"/>
                  </a:lnTo>
                  <a:lnTo>
                    <a:pt x="857083" y="103790"/>
                  </a:lnTo>
                  <a:lnTo>
                    <a:pt x="892228" y="130047"/>
                  </a:lnTo>
                  <a:lnTo>
                    <a:pt x="926359" y="158913"/>
                  </a:lnTo>
                  <a:lnTo>
                    <a:pt x="959394" y="190284"/>
                  </a:lnTo>
                  <a:lnTo>
                    <a:pt x="991249" y="224058"/>
                  </a:lnTo>
                  <a:lnTo>
                    <a:pt x="1021841" y="260133"/>
                  </a:lnTo>
                  <a:lnTo>
                    <a:pt x="1051090" y="298406"/>
                  </a:lnTo>
                  <a:lnTo>
                    <a:pt x="1078911" y="338773"/>
                  </a:lnTo>
                  <a:lnTo>
                    <a:pt x="1105223" y="381134"/>
                  </a:lnTo>
                  <a:lnTo>
                    <a:pt x="1129942" y="425384"/>
                  </a:lnTo>
                  <a:lnTo>
                    <a:pt x="1152987" y="471422"/>
                  </a:lnTo>
                  <a:lnTo>
                    <a:pt x="1174274" y="519144"/>
                  </a:lnTo>
                  <a:lnTo>
                    <a:pt x="1193721" y="568449"/>
                  </a:lnTo>
                  <a:lnTo>
                    <a:pt x="1211246" y="619233"/>
                  </a:lnTo>
                  <a:lnTo>
                    <a:pt x="1226765" y="671394"/>
                  </a:lnTo>
                  <a:lnTo>
                    <a:pt x="1240196" y="724829"/>
                  </a:lnTo>
                  <a:lnTo>
                    <a:pt x="1251458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3738" y="4532211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7" y="0"/>
                  </a:moveTo>
                  <a:lnTo>
                    <a:pt x="506411" y="2221"/>
                  </a:lnTo>
                  <a:lnTo>
                    <a:pt x="467091" y="8045"/>
                  </a:lnTo>
                  <a:lnTo>
                    <a:pt x="428772" y="17367"/>
                  </a:lnTo>
                  <a:lnTo>
                    <a:pt x="391535" y="30087"/>
                  </a:lnTo>
                  <a:lnTo>
                    <a:pt x="355463" y="46101"/>
                  </a:lnTo>
                  <a:lnTo>
                    <a:pt x="320640" y="65309"/>
                  </a:lnTo>
                  <a:lnTo>
                    <a:pt x="287149" y="87608"/>
                  </a:lnTo>
                  <a:lnTo>
                    <a:pt x="255071" y="112895"/>
                  </a:lnTo>
                  <a:lnTo>
                    <a:pt x="224491" y="141070"/>
                  </a:lnTo>
                  <a:lnTo>
                    <a:pt x="195491" y="172029"/>
                  </a:lnTo>
                  <a:lnTo>
                    <a:pt x="168154" y="205671"/>
                  </a:lnTo>
                  <a:lnTo>
                    <a:pt x="142563" y="241893"/>
                  </a:lnTo>
                  <a:lnTo>
                    <a:pt x="118800" y="280594"/>
                  </a:lnTo>
                  <a:lnTo>
                    <a:pt x="96950" y="321672"/>
                  </a:lnTo>
                  <a:lnTo>
                    <a:pt x="77094" y="365024"/>
                  </a:lnTo>
                  <a:lnTo>
                    <a:pt x="59315" y="410548"/>
                  </a:lnTo>
                  <a:lnTo>
                    <a:pt x="43697" y="458142"/>
                  </a:lnTo>
                  <a:lnTo>
                    <a:pt x="30322" y="507705"/>
                  </a:lnTo>
                  <a:lnTo>
                    <a:pt x="19273" y="559134"/>
                  </a:lnTo>
                  <a:lnTo>
                    <a:pt x="10634" y="612326"/>
                  </a:lnTo>
                  <a:lnTo>
                    <a:pt x="4487" y="667181"/>
                  </a:lnTo>
                  <a:lnTo>
                    <a:pt x="914" y="723596"/>
                  </a:lnTo>
                  <a:lnTo>
                    <a:pt x="0" y="781468"/>
                  </a:lnTo>
                  <a:lnTo>
                    <a:pt x="636270" y="890434"/>
                  </a:lnTo>
                  <a:lnTo>
                    <a:pt x="1251458" y="779436"/>
                  </a:lnTo>
                  <a:lnTo>
                    <a:pt x="1240196" y="724829"/>
                  </a:lnTo>
                  <a:lnTo>
                    <a:pt x="1226765" y="671394"/>
                  </a:lnTo>
                  <a:lnTo>
                    <a:pt x="1211246" y="619233"/>
                  </a:lnTo>
                  <a:lnTo>
                    <a:pt x="1193721" y="568449"/>
                  </a:lnTo>
                  <a:lnTo>
                    <a:pt x="1174274" y="519144"/>
                  </a:lnTo>
                  <a:lnTo>
                    <a:pt x="1152987" y="471422"/>
                  </a:lnTo>
                  <a:lnTo>
                    <a:pt x="1129942" y="425384"/>
                  </a:lnTo>
                  <a:lnTo>
                    <a:pt x="1105223" y="381134"/>
                  </a:lnTo>
                  <a:lnTo>
                    <a:pt x="1078911" y="338773"/>
                  </a:lnTo>
                  <a:lnTo>
                    <a:pt x="1051090" y="298406"/>
                  </a:lnTo>
                  <a:lnTo>
                    <a:pt x="1021841" y="260133"/>
                  </a:lnTo>
                  <a:lnTo>
                    <a:pt x="991249" y="224058"/>
                  </a:lnTo>
                  <a:lnTo>
                    <a:pt x="959394" y="190284"/>
                  </a:lnTo>
                  <a:lnTo>
                    <a:pt x="926359" y="158913"/>
                  </a:lnTo>
                  <a:lnTo>
                    <a:pt x="892228" y="130047"/>
                  </a:lnTo>
                  <a:lnTo>
                    <a:pt x="857083" y="103790"/>
                  </a:lnTo>
                  <a:lnTo>
                    <a:pt x="821006" y="80244"/>
                  </a:lnTo>
                  <a:lnTo>
                    <a:pt x="784080" y="59511"/>
                  </a:lnTo>
                  <a:lnTo>
                    <a:pt x="746388" y="41694"/>
                  </a:lnTo>
                  <a:lnTo>
                    <a:pt x="708012" y="26897"/>
                  </a:lnTo>
                  <a:lnTo>
                    <a:pt x="669035" y="15220"/>
                  </a:lnTo>
                  <a:lnTo>
                    <a:pt x="629538" y="6768"/>
                  </a:lnTo>
                  <a:lnTo>
                    <a:pt x="587717" y="1481"/>
                  </a:lnTo>
                  <a:lnTo>
                    <a:pt x="546647" y="0"/>
                  </a:lnTo>
                  <a:close/>
                </a:path>
              </a:pathLst>
            </a:custGeom>
            <a:solidFill>
              <a:srgbClr val="C39BE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3738" y="4532211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68"/>
                  </a:moveTo>
                  <a:lnTo>
                    <a:pt x="914" y="723596"/>
                  </a:lnTo>
                  <a:lnTo>
                    <a:pt x="4487" y="667181"/>
                  </a:lnTo>
                  <a:lnTo>
                    <a:pt x="10634" y="612326"/>
                  </a:lnTo>
                  <a:lnTo>
                    <a:pt x="19273" y="559134"/>
                  </a:lnTo>
                  <a:lnTo>
                    <a:pt x="30322" y="507705"/>
                  </a:lnTo>
                  <a:lnTo>
                    <a:pt x="43697" y="458142"/>
                  </a:lnTo>
                  <a:lnTo>
                    <a:pt x="59315" y="410548"/>
                  </a:lnTo>
                  <a:lnTo>
                    <a:pt x="77094" y="365024"/>
                  </a:lnTo>
                  <a:lnTo>
                    <a:pt x="96950" y="321672"/>
                  </a:lnTo>
                  <a:lnTo>
                    <a:pt x="118800" y="280594"/>
                  </a:lnTo>
                  <a:lnTo>
                    <a:pt x="142563" y="241893"/>
                  </a:lnTo>
                  <a:lnTo>
                    <a:pt x="168154" y="205671"/>
                  </a:lnTo>
                  <a:lnTo>
                    <a:pt x="195491" y="172029"/>
                  </a:lnTo>
                  <a:lnTo>
                    <a:pt x="224491" y="141070"/>
                  </a:lnTo>
                  <a:lnTo>
                    <a:pt x="255071" y="112895"/>
                  </a:lnTo>
                  <a:lnTo>
                    <a:pt x="287149" y="87608"/>
                  </a:lnTo>
                  <a:lnTo>
                    <a:pt x="320640" y="65309"/>
                  </a:lnTo>
                  <a:lnTo>
                    <a:pt x="355463" y="46101"/>
                  </a:lnTo>
                  <a:lnTo>
                    <a:pt x="391535" y="30087"/>
                  </a:lnTo>
                  <a:lnTo>
                    <a:pt x="428772" y="17367"/>
                  </a:lnTo>
                  <a:lnTo>
                    <a:pt x="467091" y="8045"/>
                  </a:lnTo>
                  <a:lnTo>
                    <a:pt x="506411" y="2221"/>
                  </a:lnTo>
                  <a:lnTo>
                    <a:pt x="546647" y="0"/>
                  </a:lnTo>
                  <a:lnTo>
                    <a:pt x="587717" y="1481"/>
                  </a:lnTo>
                  <a:lnTo>
                    <a:pt x="629538" y="6768"/>
                  </a:lnTo>
                  <a:lnTo>
                    <a:pt x="669035" y="15220"/>
                  </a:lnTo>
                  <a:lnTo>
                    <a:pt x="708012" y="26897"/>
                  </a:lnTo>
                  <a:lnTo>
                    <a:pt x="746388" y="41694"/>
                  </a:lnTo>
                  <a:lnTo>
                    <a:pt x="784080" y="59511"/>
                  </a:lnTo>
                  <a:lnTo>
                    <a:pt x="821006" y="80244"/>
                  </a:lnTo>
                  <a:lnTo>
                    <a:pt x="857083" y="103790"/>
                  </a:lnTo>
                  <a:lnTo>
                    <a:pt x="892228" y="130047"/>
                  </a:lnTo>
                  <a:lnTo>
                    <a:pt x="926359" y="158913"/>
                  </a:lnTo>
                  <a:lnTo>
                    <a:pt x="959394" y="190284"/>
                  </a:lnTo>
                  <a:lnTo>
                    <a:pt x="991249" y="224058"/>
                  </a:lnTo>
                  <a:lnTo>
                    <a:pt x="1021841" y="260133"/>
                  </a:lnTo>
                  <a:lnTo>
                    <a:pt x="1051090" y="298406"/>
                  </a:lnTo>
                  <a:lnTo>
                    <a:pt x="1078911" y="338773"/>
                  </a:lnTo>
                  <a:lnTo>
                    <a:pt x="1105223" y="381134"/>
                  </a:lnTo>
                  <a:lnTo>
                    <a:pt x="1129942" y="425384"/>
                  </a:lnTo>
                  <a:lnTo>
                    <a:pt x="1152987" y="471422"/>
                  </a:lnTo>
                  <a:lnTo>
                    <a:pt x="1174274" y="519144"/>
                  </a:lnTo>
                  <a:lnTo>
                    <a:pt x="1193721" y="568449"/>
                  </a:lnTo>
                  <a:lnTo>
                    <a:pt x="1211246" y="619233"/>
                  </a:lnTo>
                  <a:lnTo>
                    <a:pt x="1226765" y="671394"/>
                  </a:lnTo>
                  <a:lnTo>
                    <a:pt x="1240196" y="724829"/>
                  </a:lnTo>
                  <a:lnTo>
                    <a:pt x="1251458" y="779436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9067" y="4704572"/>
              <a:ext cx="1630680" cy="588645"/>
            </a:xfrm>
            <a:custGeom>
              <a:avLst/>
              <a:gdLst/>
              <a:ahLst/>
              <a:cxnLst/>
              <a:rect l="l" t="t" r="r" b="b"/>
              <a:pathLst>
                <a:path w="1630679" h="588645">
                  <a:moveTo>
                    <a:pt x="1564593" y="0"/>
                  </a:moveTo>
                  <a:lnTo>
                    <a:pt x="1499330" y="379"/>
                  </a:lnTo>
                  <a:lnTo>
                    <a:pt x="1434693" y="1769"/>
                  </a:lnTo>
                  <a:lnTo>
                    <a:pt x="1370738" y="4150"/>
                  </a:lnTo>
                  <a:lnTo>
                    <a:pt x="1307523" y="7503"/>
                  </a:lnTo>
                  <a:lnTo>
                    <a:pt x="1245103" y="11808"/>
                  </a:lnTo>
                  <a:lnTo>
                    <a:pt x="1183536" y="17046"/>
                  </a:lnTo>
                  <a:lnTo>
                    <a:pt x="1122877" y="23197"/>
                  </a:lnTo>
                  <a:lnTo>
                    <a:pt x="1063184" y="30242"/>
                  </a:lnTo>
                  <a:lnTo>
                    <a:pt x="1004512" y="38162"/>
                  </a:lnTo>
                  <a:lnTo>
                    <a:pt x="946919" y="46936"/>
                  </a:lnTo>
                  <a:lnTo>
                    <a:pt x="890461" y="56546"/>
                  </a:lnTo>
                  <a:lnTo>
                    <a:pt x="835194" y="66972"/>
                  </a:lnTo>
                  <a:lnTo>
                    <a:pt x="781175" y="78195"/>
                  </a:lnTo>
                  <a:lnTo>
                    <a:pt x="728460" y="90195"/>
                  </a:lnTo>
                  <a:lnTo>
                    <a:pt x="677107" y="102952"/>
                  </a:lnTo>
                  <a:lnTo>
                    <a:pt x="627171" y="116448"/>
                  </a:lnTo>
                  <a:lnTo>
                    <a:pt x="578709" y="130662"/>
                  </a:lnTo>
                  <a:lnTo>
                    <a:pt x="531778" y="145575"/>
                  </a:lnTo>
                  <a:lnTo>
                    <a:pt x="486434" y="161169"/>
                  </a:lnTo>
                  <a:lnTo>
                    <a:pt x="442734" y="177422"/>
                  </a:lnTo>
                  <a:lnTo>
                    <a:pt x="400734" y="194317"/>
                  </a:lnTo>
                  <a:lnTo>
                    <a:pt x="360491" y="211833"/>
                  </a:lnTo>
                  <a:lnTo>
                    <a:pt x="322061" y="229951"/>
                  </a:lnTo>
                  <a:lnTo>
                    <a:pt x="285501" y="248651"/>
                  </a:lnTo>
                  <a:lnTo>
                    <a:pt x="250867" y="267915"/>
                  </a:lnTo>
                  <a:lnTo>
                    <a:pt x="218216" y="287722"/>
                  </a:lnTo>
                  <a:lnTo>
                    <a:pt x="159089" y="328889"/>
                  </a:lnTo>
                  <a:lnTo>
                    <a:pt x="108572" y="371996"/>
                  </a:lnTo>
                  <a:lnTo>
                    <a:pt x="67118" y="416889"/>
                  </a:lnTo>
                  <a:lnTo>
                    <a:pt x="35178" y="463411"/>
                  </a:lnTo>
                  <a:lnTo>
                    <a:pt x="13205" y="511407"/>
                  </a:lnTo>
                  <a:lnTo>
                    <a:pt x="1651" y="560720"/>
                  </a:lnTo>
                  <a:lnTo>
                    <a:pt x="0" y="588279"/>
                  </a:lnTo>
                  <a:lnTo>
                    <a:pt x="1557528" y="588279"/>
                  </a:lnTo>
                  <a:lnTo>
                    <a:pt x="1630426" y="650"/>
                  </a:lnTo>
                  <a:lnTo>
                    <a:pt x="1564593" y="0"/>
                  </a:lnTo>
                  <a:close/>
                </a:path>
              </a:pathLst>
            </a:custGeom>
            <a:solidFill>
              <a:srgbClr val="97CDFD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9067" y="4704572"/>
              <a:ext cx="1630680" cy="588645"/>
            </a:xfrm>
            <a:custGeom>
              <a:avLst/>
              <a:gdLst/>
              <a:ahLst/>
              <a:cxnLst/>
              <a:rect l="l" t="t" r="r" b="b"/>
              <a:pathLst>
                <a:path w="1630679" h="588645">
                  <a:moveTo>
                    <a:pt x="1630426" y="650"/>
                  </a:moveTo>
                  <a:lnTo>
                    <a:pt x="1564593" y="0"/>
                  </a:lnTo>
                  <a:lnTo>
                    <a:pt x="1499330" y="379"/>
                  </a:lnTo>
                  <a:lnTo>
                    <a:pt x="1434693" y="1769"/>
                  </a:lnTo>
                  <a:lnTo>
                    <a:pt x="1370738" y="4150"/>
                  </a:lnTo>
                  <a:lnTo>
                    <a:pt x="1307523" y="7503"/>
                  </a:lnTo>
                  <a:lnTo>
                    <a:pt x="1245103" y="11808"/>
                  </a:lnTo>
                  <a:lnTo>
                    <a:pt x="1183536" y="17046"/>
                  </a:lnTo>
                  <a:lnTo>
                    <a:pt x="1122877" y="23197"/>
                  </a:lnTo>
                  <a:lnTo>
                    <a:pt x="1063184" y="30242"/>
                  </a:lnTo>
                  <a:lnTo>
                    <a:pt x="1004512" y="38162"/>
                  </a:lnTo>
                  <a:lnTo>
                    <a:pt x="946919" y="46936"/>
                  </a:lnTo>
                  <a:lnTo>
                    <a:pt x="890461" y="56546"/>
                  </a:lnTo>
                  <a:lnTo>
                    <a:pt x="835194" y="66972"/>
                  </a:lnTo>
                  <a:lnTo>
                    <a:pt x="781175" y="78195"/>
                  </a:lnTo>
                  <a:lnTo>
                    <a:pt x="728460" y="90195"/>
                  </a:lnTo>
                  <a:lnTo>
                    <a:pt x="677107" y="102952"/>
                  </a:lnTo>
                  <a:lnTo>
                    <a:pt x="627171" y="116448"/>
                  </a:lnTo>
                  <a:lnTo>
                    <a:pt x="578709" y="130662"/>
                  </a:lnTo>
                  <a:lnTo>
                    <a:pt x="531778" y="145575"/>
                  </a:lnTo>
                  <a:lnTo>
                    <a:pt x="486434" y="161169"/>
                  </a:lnTo>
                  <a:lnTo>
                    <a:pt x="442734" y="177422"/>
                  </a:lnTo>
                  <a:lnTo>
                    <a:pt x="400734" y="194317"/>
                  </a:lnTo>
                  <a:lnTo>
                    <a:pt x="360491" y="211833"/>
                  </a:lnTo>
                  <a:lnTo>
                    <a:pt x="322061" y="229951"/>
                  </a:lnTo>
                  <a:lnTo>
                    <a:pt x="285501" y="248651"/>
                  </a:lnTo>
                  <a:lnTo>
                    <a:pt x="250867" y="267915"/>
                  </a:lnTo>
                  <a:lnTo>
                    <a:pt x="218216" y="287722"/>
                  </a:lnTo>
                  <a:lnTo>
                    <a:pt x="159089" y="328889"/>
                  </a:lnTo>
                  <a:lnTo>
                    <a:pt x="108572" y="371996"/>
                  </a:lnTo>
                  <a:lnTo>
                    <a:pt x="67118" y="416889"/>
                  </a:lnTo>
                  <a:lnTo>
                    <a:pt x="35178" y="463411"/>
                  </a:lnTo>
                  <a:lnTo>
                    <a:pt x="13205" y="511407"/>
                  </a:lnTo>
                  <a:lnTo>
                    <a:pt x="1651" y="560720"/>
                  </a:lnTo>
                  <a:lnTo>
                    <a:pt x="97" y="581401"/>
                  </a:lnTo>
                  <a:lnTo>
                    <a:pt x="0" y="588279"/>
                  </a:lnTo>
                </a:path>
              </a:pathLst>
            </a:custGeom>
            <a:ln w="2743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1518" y="4531852"/>
              <a:ext cx="1250315" cy="859790"/>
            </a:xfrm>
            <a:custGeom>
              <a:avLst/>
              <a:gdLst/>
              <a:ahLst/>
              <a:cxnLst/>
              <a:rect l="l" t="t" r="r" b="b"/>
              <a:pathLst>
                <a:path w="1250314" h="859789">
                  <a:moveTo>
                    <a:pt x="556664" y="0"/>
                  </a:moveTo>
                  <a:lnTo>
                    <a:pt x="516408" y="1914"/>
                  </a:lnTo>
                  <a:lnTo>
                    <a:pt x="477020" y="7308"/>
                  </a:lnTo>
                  <a:lnTo>
                    <a:pt x="438586" y="16082"/>
                  </a:lnTo>
                  <a:lnTo>
                    <a:pt x="401190" y="28140"/>
                  </a:lnTo>
                  <a:lnTo>
                    <a:pt x="364915" y="43383"/>
                  </a:lnTo>
                  <a:lnTo>
                    <a:pt x="329847" y="61713"/>
                  </a:lnTo>
                  <a:lnTo>
                    <a:pt x="296069" y="83032"/>
                  </a:lnTo>
                  <a:lnTo>
                    <a:pt x="263667" y="107241"/>
                  </a:lnTo>
                  <a:lnTo>
                    <a:pt x="232723" y="134243"/>
                  </a:lnTo>
                  <a:lnTo>
                    <a:pt x="203324" y="163940"/>
                  </a:lnTo>
                  <a:lnTo>
                    <a:pt x="175553" y="196233"/>
                  </a:lnTo>
                  <a:lnTo>
                    <a:pt x="149494" y="231025"/>
                  </a:lnTo>
                  <a:lnTo>
                    <a:pt x="125232" y="268217"/>
                  </a:lnTo>
                  <a:lnTo>
                    <a:pt x="102851" y="307712"/>
                  </a:lnTo>
                  <a:lnTo>
                    <a:pt x="82436" y="349410"/>
                  </a:lnTo>
                  <a:lnTo>
                    <a:pt x="64070" y="393215"/>
                  </a:lnTo>
                  <a:lnTo>
                    <a:pt x="47839" y="439028"/>
                  </a:lnTo>
                  <a:lnTo>
                    <a:pt x="33827" y="486752"/>
                  </a:lnTo>
                  <a:lnTo>
                    <a:pt x="22118" y="536287"/>
                  </a:lnTo>
                  <a:lnTo>
                    <a:pt x="12796" y="587536"/>
                  </a:lnTo>
                  <a:lnTo>
                    <a:pt x="5946" y="640401"/>
                  </a:lnTo>
                  <a:lnTo>
                    <a:pt x="1653" y="694783"/>
                  </a:lnTo>
                  <a:lnTo>
                    <a:pt x="0" y="750585"/>
                  </a:lnTo>
                  <a:lnTo>
                    <a:pt x="634873" y="859297"/>
                  </a:lnTo>
                  <a:lnTo>
                    <a:pt x="1250060" y="748299"/>
                  </a:lnTo>
                  <a:lnTo>
                    <a:pt x="1238693" y="693546"/>
                  </a:lnTo>
                  <a:lnTo>
                    <a:pt x="1224973" y="640030"/>
                  </a:lnTo>
                  <a:lnTo>
                    <a:pt x="1208992" y="587864"/>
                  </a:lnTo>
                  <a:lnTo>
                    <a:pt x="1190841" y="537160"/>
                  </a:lnTo>
                  <a:lnTo>
                    <a:pt x="1170613" y="488029"/>
                  </a:lnTo>
                  <a:lnTo>
                    <a:pt x="1148400" y="440583"/>
                  </a:lnTo>
                  <a:lnTo>
                    <a:pt x="1124293" y="394934"/>
                  </a:lnTo>
                  <a:lnTo>
                    <a:pt x="1098384" y="351192"/>
                  </a:lnTo>
                  <a:lnTo>
                    <a:pt x="1070766" y="309471"/>
                  </a:lnTo>
                  <a:lnTo>
                    <a:pt x="1041530" y="269881"/>
                  </a:lnTo>
                  <a:lnTo>
                    <a:pt x="1010768" y="232534"/>
                  </a:lnTo>
                  <a:lnTo>
                    <a:pt x="978572" y="197542"/>
                  </a:lnTo>
                  <a:lnTo>
                    <a:pt x="945034" y="165016"/>
                  </a:lnTo>
                  <a:lnTo>
                    <a:pt x="910246" y="135068"/>
                  </a:lnTo>
                  <a:lnTo>
                    <a:pt x="874300" y="107810"/>
                  </a:lnTo>
                  <a:lnTo>
                    <a:pt x="837287" y="83354"/>
                  </a:lnTo>
                  <a:lnTo>
                    <a:pt x="799300" y="61810"/>
                  </a:lnTo>
                  <a:lnTo>
                    <a:pt x="760430" y="43292"/>
                  </a:lnTo>
                  <a:lnTo>
                    <a:pt x="720770" y="27909"/>
                  </a:lnTo>
                  <a:lnTo>
                    <a:pt x="680410" y="15775"/>
                  </a:lnTo>
                  <a:lnTo>
                    <a:pt x="639444" y="7000"/>
                  </a:lnTo>
                  <a:lnTo>
                    <a:pt x="597704" y="1662"/>
                  </a:lnTo>
                  <a:lnTo>
                    <a:pt x="556664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1518" y="4531852"/>
              <a:ext cx="1250315" cy="751205"/>
            </a:xfrm>
            <a:custGeom>
              <a:avLst/>
              <a:gdLst/>
              <a:ahLst/>
              <a:cxnLst/>
              <a:rect l="l" t="t" r="r" b="b"/>
              <a:pathLst>
                <a:path w="1250314" h="751204">
                  <a:moveTo>
                    <a:pt x="0" y="750585"/>
                  </a:moveTo>
                  <a:lnTo>
                    <a:pt x="1653" y="694783"/>
                  </a:lnTo>
                  <a:lnTo>
                    <a:pt x="5946" y="640401"/>
                  </a:lnTo>
                  <a:lnTo>
                    <a:pt x="12796" y="587536"/>
                  </a:lnTo>
                  <a:lnTo>
                    <a:pt x="22118" y="536287"/>
                  </a:lnTo>
                  <a:lnTo>
                    <a:pt x="33827" y="486752"/>
                  </a:lnTo>
                  <a:lnTo>
                    <a:pt x="47839" y="439028"/>
                  </a:lnTo>
                  <a:lnTo>
                    <a:pt x="64070" y="393215"/>
                  </a:lnTo>
                  <a:lnTo>
                    <a:pt x="82436" y="349410"/>
                  </a:lnTo>
                  <a:lnTo>
                    <a:pt x="102851" y="307712"/>
                  </a:lnTo>
                  <a:lnTo>
                    <a:pt x="125232" y="268217"/>
                  </a:lnTo>
                  <a:lnTo>
                    <a:pt x="149494" y="231025"/>
                  </a:lnTo>
                  <a:lnTo>
                    <a:pt x="175553" y="196233"/>
                  </a:lnTo>
                  <a:lnTo>
                    <a:pt x="203324" y="163940"/>
                  </a:lnTo>
                  <a:lnTo>
                    <a:pt x="232723" y="134243"/>
                  </a:lnTo>
                  <a:lnTo>
                    <a:pt x="263667" y="107241"/>
                  </a:lnTo>
                  <a:lnTo>
                    <a:pt x="296069" y="83032"/>
                  </a:lnTo>
                  <a:lnTo>
                    <a:pt x="329847" y="61713"/>
                  </a:lnTo>
                  <a:lnTo>
                    <a:pt x="364915" y="43383"/>
                  </a:lnTo>
                  <a:lnTo>
                    <a:pt x="401190" y="28140"/>
                  </a:lnTo>
                  <a:lnTo>
                    <a:pt x="438586" y="16082"/>
                  </a:lnTo>
                  <a:lnTo>
                    <a:pt x="477020" y="7308"/>
                  </a:lnTo>
                  <a:lnTo>
                    <a:pt x="516408" y="1914"/>
                  </a:lnTo>
                  <a:lnTo>
                    <a:pt x="556664" y="0"/>
                  </a:lnTo>
                  <a:lnTo>
                    <a:pt x="597704" y="1662"/>
                  </a:lnTo>
                  <a:lnTo>
                    <a:pt x="639444" y="7000"/>
                  </a:lnTo>
                  <a:lnTo>
                    <a:pt x="680410" y="15775"/>
                  </a:lnTo>
                  <a:lnTo>
                    <a:pt x="720770" y="27909"/>
                  </a:lnTo>
                  <a:lnTo>
                    <a:pt x="760430" y="43292"/>
                  </a:lnTo>
                  <a:lnTo>
                    <a:pt x="799300" y="61810"/>
                  </a:lnTo>
                  <a:lnTo>
                    <a:pt x="837287" y="83354"/>
                  </a:lnTo>
                  <a:lnTo>
                    <a:pt x="874300" y="107810"/>
                  </a:lnTo>
                  <a:lnTo>
                    <a:pt x="910246" y="135068"/>
                  </a:lnTo>
                  <a:lnTo>
                    <a:pt x="945034" y="165016"/>
                  </a:lnTo>
                  <a:lnTo>
                    <a:pt x="978572" y="197542"/>
                  </a:lnTo>
                  <a:lnTo>
                    <a:pt x="1010768" y="232534"/>
                  </a:lnTo>
                  <a:lnTo>
                    <a:pt x="1041530" y="269881"/>
                  </a:lnTo>
                  <a:lnTo>
                    <a:pt x="1070766" y="309471"/>
                  </a:lnTo>
                  <a:lnTo>
                    <a:pt x="1098384" y="351192"/>
                  </a:lnTo>
                  <a:lnTo>
                    <a:pt x="1124293" y="394934"/>
                  </a:lnTo>
                  <a:lnTo>
                    <a:pt x="1148400" y="440583"/>
                  </a:lnTo>
                  <a:lnTo>
                    <a:pt x="1170613" y="488029"/>
                  </a:lnTo>
                  <a:lnTo>
                    <a:pt x="1190841" y="537160"/>
                  </a:lnTo>
                  <a:lnTo>
                    <a:pt x="1208992" y="587864"/>
                  </a:lnTo>
                  <a:lnTo>
                    <a:pt x="1224973" y="640030"/>
                  </a:lnTo>
                  <a:lnTo>
                    <a:pt x="1238693" y="693546"/>
                  </a:lnTo>
                  <a:lnTo>
                    <a:pt x="1250060" y="748299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524" y="4695317"/>
              <a:ext cx="1924050" cy="588645"/>
            </a:xfrm>
            <a:custGeom>
              <a:avLst/>
              <a:gdLst/>
              <a:ahLst/>
              <a:cxnLst/>
              <a:rect l="l" t="t" r="r" b="b"/>
              <a:pathLst>
                <a:path w="1924050" h="588645">
                  <a:moveTo>
                    <a:pt x="588968" y="0"/>
                  </a:moveTo>
                  <a:lnTo>
                    <a:pt x="534778" y="630"/>
                  </a:lnTo>
                  <a:lnTo>
                    <a:pt x="480517" y="2254"/>
                  </a:lnTo>
                  <a:lnTo>
                    <a:pt x="426252" y="4883"/>
                  </a:lnTo>
                  <a:lnTo>
                    <a:pt x="372049" y="8526"/>
                  </a:lnTo>
                  <a:lnTo>
                    <a:pt x="317976" y="13194"/>
                  </a:lnTo>
                  <a:lnTo>
                    <a:pt x="264100" y="18894"/>
                  </a:lnTo>
                  <a:lnTo>
                    <a:pt x="210486" y="25638"/>
                  </a:lnTo>
                  <a:lnTo>
                    <a:pt x="157203" y="33436"/>
                  </a:lnTo>
                  <a:lnTo>
                    <a:pt x="104316" y="42296"/>
                  </a:lnTo>
                  <a:lnTo>
                    <a:pt x="51892" y="52230"/>
                  </a:lnTo>
                  <a:lnTo>
                    <a:pt x="0" y="63245"/>
                  </a:lnTo>
                  <a:lnTo>
                    <a:pt x="597623" y="588390"/>
                  </a:lnTo>
                  <a:lnTo>
                    <a:pt x="1923503" y="587247"/>
                  </a:lnTo>
                  <a:lnTo>
                    <a:pt x="1919299" y="541540"/>
                  </a:lnTo>
                  <a:lnTo>
                    <a:pt x="1907139" y="496245"/>
                  </a:lnTo>
                  <a:lnTo>
                    <a:pt x="1887134" y="451564"/>
                  </a:lnTo>
                  <a:lnTo>
                    <a:pt x="1859392" y="407698"/>
                  </a:lnTo>
                  <a:lnTo>
                    <a:pt x="1824023" y="364847"/>
                  </a:lnTo>
                  <a:lnTo>
                    <a:pt x="1781136" y="323214"/>
                  </a:lnTo>
                  <a:lnTo>
                    <a:pt x="1725225" y="278889"/>
                  </a:lnTo>
                  <a:lnTo>
                    <a:pt x="1662081" y="237525"/>
                  </a:lnTo>
                  <a:lnTo>
                    <a:pt x="1627964" y="217978"/>
                  </a:lnTo>
                  <a:lnTo>
                    <a:pt x="1592239" y="199201"/>
                  </a:lnTo>
                  <a:lnTo>
                    <a:pt x="1554974" y="181203"/>
                  </a:lnTo>
                  <a:lnTo>
                    <a:pt x="1516234" y="163995"/>
                  </a:lnTo>
                  <a:lnTo>
                    <a:pt x="1476087" y="147585"/>
                  </a:lnTo>
                  <a:lnTo>
                    <a:pt x="1434599" y="131985"/>
                  </a:lnTo>
                  <a:lnTo>
                    <a:pt x="1391838" y="117203"/>
                  </a:lnTo>
                  <a:lnTo>
                    <a:pt x="1347870" y="103249"/>
                  </a:lnTo>
                  <a:lnTo>
                    <a:pt x="1302762" y="90134"/>
                  </a:lnTo>
                  <a:lnTo>
                    <a:pt x="1256581" y="77867"/>
                  </a:lnTo>
                  <a:lnTo>
                    <a:pt x="1209394" y="66457"/>
                  </a:lnTo>
                  <a:lnTo>
                    <a:pt x="1161267" y="55915"/>
                  </a:lnTo>
                  <a:lnTo>
                    <a:pt x="1112267" y="46250"/>
                  </a:lnTo>
                  <a:lnTo>
                    <a:pt x="1062461" y="37472"/>
                  </a:lnTo>
                  <a:lnTo>
                    <a:pt x="1011916" y="29590"/>
                  </a:lnTo>
                  <a:lnTo>
                    <a:pt x="960699" y="22616"/>
                  </a:lnTo>
                  <a:lnTo>
                    <a:pt x="908877" y="16558"/>
                  </a:lnTo>
                  <a:lnTo>
                    <a:pt x="856516" y="11426"/>
                  </a:lnTo>
                  <a:lnTo>
                    <a:pt x="803683" y="7229"/>
                  </a:lnTo>
                  <a:lnTo>
                    <a:pt x="750444" y="3979"/>
                  </a:lnTo>
                  <a:lnTo>
                    <a:pt x="696868" y="1684"/>
                  </a:lnTo>
                  <a:lnTo>
                    <a:pt x="643020" y="354"/>
                  </a:lnTo>
                  <a:lnTo>
                    <a:pt x="588968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24" y="4695317"/>
              <a:ext cx="1924050" cy="587375"/>
            </a:xfrm>
            <a:custGeom>
              <a:avLst/>
              <a:gdLst/>
              <a:ahLst/>
              <a:cxnLst/>
              <a:rect l="l" t="t" r="r" b="b"/>
              <a:pathLst>
                <a:path w="1924050" h="587375">
                  <a:moveTo>
                    <a:pt x="0" y="63245"/>
                  </a:moveTo>
                  <a:lnTo>
                    <a:pt x="51892" y="52230"/>
                  </a:lnTo>
                  <a:lnTo>
                    <a:pt x="104316" y="42296"/>
                  </a:lnTo>
                  <a:lnTo>
                    <a:pt x="157203" y="33436"/>
                  </a:lnTo>
                  <a:lnTo>
                    <a:pt x="210486" y="25638"/>
                  </a:lnTo>
                  <a:lnTo>
                    <a:pt x="264100" y="18894"/>
                  </a:lnTo>
                  <a:lnTo>
                    <a:pt x="317976" y="13194"/>
                  </a:lnTo>
                  <a:lnTo>
                    <a:pt x="372049" y="8526"/>
                  </a:lnTo>
                  <a:lnTo>
                    <a:pt x="426252" y="4883"/>
                  </a:lnTo>
                  <a:lnTo>
                    <a:pt x="480517" y="2254"/>
                  </a:lnTo>
                  <a:lnTo>
                    <a:pt x="534778" y="630"/>
                  </a:lnTo>
                  <a:lnTo>
                    <a:pt x="588968" y="0"/>
                  </a:lnTo>
                  <a:lnTo>
                    <a:pt x="643020" y="354"/>
                  </a:lnTo>
                  <a:lnTo>
                    <a:pt x="696868" y="1684"/>
                  </a:lnTo>
                  <a:lnTo>
                    <a:pt x="750444" y="3979"/>
                  </a:lnTo>
                  <a:lnTo>
                    <a:pt x="803683" y="7229"/>
                  </a:lnTo>
                  <a:lnTo>
                    <a:pt x="856516" y="11426"/>
                  </a:lnTo>
                  <a:lnTo>
                    <a:pt x="908877" y="16558"/>
                  </a:lnTo>
                  <a:lnTo>
                    <a:pt x="960699" y="22616"/>
                  </a:lnTo>
                  <a:lnTo>
                    <a:pt x="1011916" y="29590"/>
                  </a:lnTo>
                  <a:lnTo>
                    <a:pt x="1062461" y="37472"/>
                  </a:lnTo>
                  <a:lnTo>
                    <a:pt x="1112267" y="46250"/>
                  </a:lnTo>
                  <a:lnTo>
                    <a:pt x="1161267" y="55915"/>
                  </a:lnTo>
                  <a:lnTo>
                    <a:pt x="1209394" y="66457"/>
                  </a:lnTo>
                  <a:lnTo>
                    <a:pt x="1256581" y="77867"/>
                  </a:lnTo>
                  <a:lnTo>
                    <a:pt x="1302762" y="90134"/>
                  </a:lnTo>
                  <a:lnTo>
                    <a:pt x="1347870" y="103249"/>
                  </a:lnTo>
                  <a:lnTo>
                    <a:pt x="1391838" y="117203"/>
                  </a:lnTo>
                  <a:lnTo>
                    <a:pt x="1434599" y="131985"/>
                  </a:lnTo>
                  <a:lnTo>
                    <a:pt x="1476087" y="147585"/>
                  </a:lnTo>
                  <a:lnTo>
                    <a:pt x="1516234" y="163995"/>
                  </a:lnTo>
                  <a:lnTo>
                    <a:pt x="1554974" y="181203"/>
                  </a:lnTo>
                  <a:lnTo>
                    <a:pt x="1592239" y="199201"/>
                  </a:lnTo>
                  <a:lnTo>
                    <a:pt x="1627964" y="217978"/>
                  </a:lnTo>
                  <a:lnTo>
                    <a:pt x="1662081" y="237525"/>
                  </a:lnTo>
                  <a:lnTo>
                    <a:pt x="1694524" y="257832"/>
                  </a:lnTo>
                  <a:lnTo>
                    <a:pt x="1754118" y="300686"/>
                  </a:lnTo>
                  <a:lnTo>
                    <a:pt x="1824023" y="364847"/>
                  </a:lnTo>
                  <a:lnTo>
                    <a:pt x="1859392" y="407698"/>
                  </a:lnTo>
                  <a:lnTo>
                    <a:pt x="1887134" y="451564"/>
                  </a:lnTo>
                  <a:lnTo>
                    <a:pt x="1907139" y="496245"/>
                  </a:lnTo>
                  <a:lnTo>
                    <a:pt x="1919299" y="541540"/>
                  </a:lnTo>
                  <a:lnTo>
                    <a:pt x="1923503" y="587247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4148" y="5229225"/>
              <a:ext cx="6847840" cy="127635"/>
            </a:xfrm>
            <a:custGeom>
              <a:avLst/>
              <a:gdLst/>
              <a:ahLst/>
              <a:cxnLst/>
              <a:rect l="l" t="t" r="r" b="b"/>
              <a:pathLst>
                <a:path w="6847840" h="127635">
                  <a:moveTo>
                    <a:pt x="6824183" y="49911"/>
                  </a:moveTo>
                  <a:lnTo>
                    <a:pt x="6820534" y="49911"/>
                  </a:lnTo>
                  <a:lnTo>
                    <a:pt x="6820534" y="77343"/>
                  </a:lnTo>
                  <a:lnTo>
                    <a:pt x="6769773" y="77352"/>
                  </a:lnTo>
                  <a:lnTo>
                    <a:pt x="6724777" y="103631"/>
                  </a:lnTo>
                  <a:lnTo>
                    <a:pt x="6722491" y="112013"/>
                  </a:lnTo>
                  <a:lnTo>
                    <a:pt x="6726301" y="118618"/>
                  </a:lnTo>
                  <a:lnTo>
                    <a:pt x="6730110" y="125094"/>
                  </a:lnTo>
                  <a:lnTo>
                    <a:pt x="6738620" y="127253"/>
                  </a:lnTo>
                  <a:lnTo>
                    <a:pt x="6847712" y="63627"/>
                  </a:lnTo>
                  <a:lnTo>
                    <a:pt x="6824183" y="49911"/>
                  </a:lnTo>
                  <a:close/>
                </a:path>
                <a:path w="6847840" h="127635">
                  <a:moveTo>
                    <a:pt x="6769805" y="49920"/>
                  </a:moveTo>
                  <a:lnTo>
                    <a:pt x="0" y="51181"/>
                  </a:lnTo>
                  <a:lnTo>
                    <a:pt x="0" y="78612"/>
                  </a:lnTo>
                  <a:lnTo>
                    <a:pt x="6769789" y="77343"/>
                  </a:lnTo>
                  <a:lnTo>
                    <a:pt x="6793302" y="63627"/>
                  </a:lnTo>
                  <a:lnTo>
                    <a:pt x="6769805" y="49920"/>
                  </a:lnTo>
                  <a:close/>
                </a:path>
                <a:path w="6847840" h="127635">
                  <a:moveTo>
                    <a:pt x="6793302" y="63627"/>
                  </a:moveTo>
                  <a:lnTo>
                    <a:pt x="6769773" y="77352"/>
                  </a:lnTo>
                  <a:lnTo>
                    <a:pt x="6820534" y="77343"/>
                  </a:lnTo>
                  <a:lnTo>
                    <a:pt x="6820534" y="75437"/>
                  </a:lnTo>
                  <a:lnTo>
                    <a:pt x="6813550" y="75437"/>
                  </a:lnTo>
                  <a:lnTo>
                    <a:pt x="6793302" y="63627"/>
                  </a:lnTo>
                  <a:close/>
                </a:path>
                <a:path w="6847840" h="127635">
                  <a:moveTo>
                    <a:pt x="6813550" y="51815"/>
                  </a:moveTo>
                  <a:lnTo>
                    <a:pt x="6793302" y="63627"/>
                  </a:lnTo>
                  <a:lnTo>
                    <a:pt x="6813550" y="75437"/>
                  </a:lnTo>
                  <a:lnTo>
                    <a:pt x="6813550" y="51815"/>
                  </a:lnTo>
                  <a:close/>
                </a:path>
                <a:path w="6847840" h="127635">
                  <a:moveTo>
                    <a:pt x="6820534" y="51815"/>
                  </a:moveTo>
                  <a:lnTo>
                    <a:pt x="6813550" y="51815"/>
                  </a:lnTo>
                  <a:lnTo>
                    <a:pt x="6813550" y="75437"/>
                  </a:lnTo>
                  <a:lnTo>
                    <a:pt x="6820534" y="75437"/>
                  </a:lnTo>
                  <a:lnTo>
                    <a:pt x="6820534" y="51815"/>
                  </a:lnTo>
                  <a:close/>
                </a:path>
                <a:path w="6847840" h="127635">
                  <a:moveTo>
                    <a:pt x="6820534" y="49911"/>
                  </a:moveTo>
                  <a:lnTo>
                    <a:pt x="6769805" y="49920"/>
                  </a:lnTo>
                  <a:lnTo>
                    <a:pt x="6793302" y="63627"/>
                  </a:lnTo>
                  <a:lnTo>
                    <a:pt x="6813550" y="51815"/>
                  </a:lnTo>
                  <a:lnTo>
                    <a:pt x="6820534" y="51815"/>
                  </a:lnTo>
                  <a:lnTo>
                    <a:pt x="6820534" y="49911"/>
                  </a:lnTo>
                  <a:close/>
                </a:path>
                <a:path w="6847840" h="127635">
                  <a:moveTo>
                    <a:pt x="6738493" y="0"/>
                  </a:moveTo>
                  <a:lnTo>
                    <a:pt x="6730110" y="2158"/>
                  </a:lnTo>
                  <a:lnTo>
                    <a:pt x="6726301" y="8762"/>
                  </a:lnTo>
                  <a:lnTo>
                    <a:pt x="6722491" y="15240"/>
                  </a:lnTo>
                  <a:lnTo>
                    <a:pt x="6724777" y="23621"/>
                  </a:lnTo>
                  <a:lnTo>
                    <a:pt x="6769805" y="49920"/>
                  </a:lnTo>
                  <a:lnTo>
                    <a:pt x="6824183" y="49911"/>
                  </a:lnTo>
                  <a:lnTo>
                    <a:pt x="6738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3931" y="5195316"/>
              <a:ext cx="3752215" cy="188595"/>
            </a:xfrm>
            <a:custGeom>
              <a:avLst/>
              <a:gdLst/>
              <a:ahLst/>
              <a:cxnLst/>
              <a:rect l="l" t="t" r="r" b="b"/>
              <a:pathLst>
                <a:path w="3752215" h="188595">
                  <a:moveTo>
                    <a:pt x="0" y="0"/>
                  </a:moveTo>
                  <a:lnTo>
                    <a:pt x="0" y="164210"/>
                  </a:lnTo>
                </a:path>
                <a:path w="3752215" h="188595">
                  <a:moveTo>
                    <a:pt x="1237488" y="15239"/>
                  </a:moveTo>
                  <a:lnTo>
                    <a:pt x="1237488" y="179450"/>
                  </a:lnTo>
                </a:path>
                <a:path w="3752215" h="188595">
                  <a:moveTo>
                    <a:pt x="2496312" y="24383"/>
                  </a:moveTo>
                  <a:lnTo>
                    <a:pt x="2496312" y="188594"/>
                  </a:lnTo>
                </a:path>
                <a:path w="3752215" h="188595">
                  <a:moveTo>
                    <a:pt x="3752088" y="15239"/>
                  </a:moveTo>
                  <a:lnTo>
                    <a:pt x="3752088" y="179450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26663" y="5782462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4003" y="4885385"/>
            <a:ext cx="705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04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7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1582" y="4885385"/>
            <a:ext cx="705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9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9738" y="4885385"/>
            <a:ext cx="705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4846" y="4885385"/>
            <a:ext cx="705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4853" y="4885385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021%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69464" y="5306567"/>
            <a:ext cx="3615054" cy="198120"/>
          </a:xfrm>
          <a:custGeom>
            <a:avLst/>
            <a:gdLst/>
            <a:ahLst/>
            <a:cxnLst/>
            <a:rect l="l" t="t" r="r" b="b"/>
            <a:pathLst>
              <a:path w="3615054" h="198120">
                <a:moveTo>
                  <a:pt x="1091184" y="0"/>
                </a:moveTo>
                <a:lnTo>
                  <a:pt x="0" y="0"/>
                </a:lnTo>
                <a:lnTo>
                  <a:pt x="0" y="198120"/>
                </a:lnTo>
                <a:lnTo>
                  <a:pt x="1091184" y="198120"/>
                </a:lnTo>
                <a:lnTo>
                  <a:pt x="1091184" y="0"/>
                </a:lnTo>
                <a:close/>
              </a:path>
              <a:path w="3615054" h="198120">
                <a:moveTo>
                  <a:pt x="2389632" y="9144"/>
                </a:moveTo>
                <a:lnTo>
                  <a:pt x="1219200" y="9144"/>
                </a:lnTo>
                <a:lnTo>
                  <a:pt x="1219200" y="164592"/>
                </a:lnTo>
                <a:lnTo>
                  <a:pt x="2389632" y="164592"/>
                </a:lnTo>
                <a:lnTo>
                  <a:pt x="2389632" y="9144"/>
                </a:lnTo>
                <a:close/>
              </a:path>
              <a:path w="3615054" h="198120">
                <a:moveTo>
                  <a:pt x="3614928" y="9144"/>
                </a:moveTo>
                <a:lnTo>
                  <a:pt x="2444496" y="9144"/>
                </a:lnTo>
                <a:lnTo>
                  <a:pt x="2444496" y="164592"/>
                </a:lnTo>
                <a:lnTo>
                  <a:pt x="3614928" y="164592"/>
                </a:lnTo>
                <a:lnTo>
                  <a:pt x="3614928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79701" y="5302707"/>
            <a:ext cx="50863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327" y="4298060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3801" y="4183507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1671" y="4183507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1800" b="0" spc="-8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0975" y="4183507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8418" y="4354195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8572" y="5268467"/>
            <a:ext cx="5651500" cy="186055"/>
          </a:xfrm>
          <a:custGeom>
            <a:avLst/>
            <a:gdLst/>
            <a:ahLst/>
            <a:cxnLst/>
            <a:rect l="l" t="t" r="r" b="b"/>
            <a:pathLst>
              <a:path w="5651500" h="186054">
                <a:moveTo>
                  <a:pt x="0" y="21335"/>
                </a:moveTo>
                <a:lnTo>
                  <a:pt x="0" y="185546"/>
                </a:lnTo>
              </a:path>
              <a:path w="5651500" h="186054">
                <a:moveTo>
                  <a:pt x="1566672" y="15239"/>
                </a:moveTo>
                <a:lnTo>
                  <a:pt x="1566672" y="179450"/>
                </a:lnTo>
              </a:path>
              <a:path w="5651500" h="186054">
                <a:moveTo>
                  <a:pt x="2788919" y="0"/>
                </a:moveTo>
                <a:lnTo>
                  <a:pt x="2788919" y="164210"/>
                </a:lnTo>
              </a:path>
              <a:path w="5651500" h="186054">
                <a:moveTo>
                  <a:pt x="4072128" y="21335"/>
                </a:moveTo>
                <a:lnTo>
                  <a:pt x="4072128" y="185546"/>
                </a:lnTo>
              </a:path>
              <a:path w="5651500" h="186054">
                <a:moveTo>
                  <a:pt x="5650992" y="21335"/>
                </a:moveTo>
                <a:lnTo>
                  <a:pt x="5650992" y="185546"/>
                </a:lnTo>
              </a:path>
            </a:pathLst>
          </a:custGeom>
          <a:solidFill>
            <a:schemeClr val="accent1"/>
          </a:solidFill>
          <a:ln w="27432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11085" y="5412485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40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6234" y="5320029"/>
            <a:ext cx="1881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12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200" b="0" spc="2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-34722" dirty="0">
                <a:solidFill>
                  <a:srgbClr val="585858"/>
                </a:solidFill>
                <a:latin typeface="Calibri Light"/>
                <a:cs typeface="Calibri Light"/>
              </a:rPr>
              <a:t>20</a:t>
            </a:r>
            <a:r>
              <a:rPr sz="1800" b="0" spc="30" baseline="-34722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-34722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7" baseline="-34722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baseline="-34722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800" b="0" spc="270" baseline="-34722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4629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800" b="0" spc="37" baseline="4629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7" baseline="4629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800" b="0" spc="-37" baseline="4629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baseline="4629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800" baseline="462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11473" y="5302707"/>
            <a:ext cx="1187450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 млн</a:t>
            </a:r>
            <a:r>
              <a:rPr sz="12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  <a:p>
            <a:pPr marL="615315">
              <a:lnSpc>
                <a:spcPts val="1150"/>
              </a:lnSpc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12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4286" y="5412485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8127" y="5416753"/>
            <a:ext cx="621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0,5</a:t>
            </a:r>
            <a:r>
              <a:rPr sz="1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90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Достоинства</a:t>
            </a:r>
            <a:r>
              <a:rPr sz="3600" spc="-8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и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недостатки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889875" cy="14560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плюсам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можно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отнести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заметное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сокращение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времени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 </a:t>
            </a:r>
            <a:r>
              <a:rPr sz="2400" b="0" spc="-5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улучшение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структурированности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тестирования.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4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минусам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можно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отнести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то,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24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неправильном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40"/>
              </a:lnSpc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использовании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мы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рискуем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потерять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баги.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2147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526" y="0"/>
            <a:ext cx="9153525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chemeClr val="bg1"/>
                </a:solidFill>
              </a:rPr>
              <a:t>Анализ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граничных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значений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8438287" cy="1126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1196340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Это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техника проверки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ошибок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границах классов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Цель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найти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ошибки,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связанные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граничными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значениями.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0983" y="3767119"/>
            <a:ext cx="4243868" cy="19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chemeClr val="bg1"/>
                </a:solidFill>
              </a:rPr>
              <a:t>Анализ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граничных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значений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83692"/>
            <a:ext cx="7385684" cy="210121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6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C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граничными значениями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связаны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риски:</a:t>
            </a:r>
            <a:endParaRPr sz="2400" dirty="0">
              <a:latin typeface="Calibri Light"/>
              <a:cs typeface="Calibri Light"/>
            </a:endParaRPr>
          </a:p>
          <a:p>
            <a:pPr marL="579755" marR="366395" lvl="1" indent="-274320">
              <a:lnSpc>
                <a:spcPts val="2380"/>
              </a:lnSpc>
              <a:spcBef>
                <a:spcPts val="6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При разработке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большое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число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проблем возникает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на </a:t>
            </a:r>
            <a:r>
              <a:rPr sz="2200" b="0" spc="-48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границах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входных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переменных</a:t>
            </a:r>
            <a:endParaRPr sz="2200" dirty="0">
              <a:latin typeface="Calibri Light"/>
              <a:cs typeface="Calibri Light"/>
            </a:endParaRPr>
          </a:p>
          <a:p>
            <a:pPr marL="579755" marR="5080" lvl="1" indent="-274320">
              <a:lnSpc>
                <a:spcPts val="2380"/>
              </a:lnSpc>
              <a:spcBef>
                <a:spcPts val="59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Даже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если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эквивалентные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классы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найдены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правильно,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то </a:t>
            </a:r>
            <a:r>
              <a:rPr sz="2200" b="0" spc="-48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граничные значения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могут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быть ошибочно отнесены к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другому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классу</a:t>
            </a:r>
            <a:endParaRPr sz="22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7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315" dirty="0">
                <a:solidFill>
                  <a:schemeClr val="bg1"/>
                </a:solidFill>
              </a:rPr>
              <a:t>Т</a:t>
            </a:r>
            <a:r>
              <a:rPr sz="3600" spc="-55" dirty="0">
                <a:solidFill>
                  <a:schemeClr val="bg1"/>
                </a:solidFill>
              </a:rPr>
              <a:t>ип</a:t>
            </a:r>
            <a:r>
              <a:rPr sz="3600" dirty="0">
                <a:solidFill>
                  <a:schemeClr val="bg1"/>
                </a:solidFill>
              </a:rPr>
              <a:t>ы</a:t>
            </a:r>
            <a:r>
              <a:rPr sz="3600" spc="-9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г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ни</a:t>
            </a:r>
            <a:r>
              <a:rPr sz="3600" dirty="0">
                <a:solidFill>
                  <a:schemeClr val="bg1"/>
                </a:solidFill>
              </a:rPr>
              <a:t>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83692"/>
            <a:ext cx="7874000" cy="45345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6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Логическая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ограничение,</a:t>
            </a:r>
            <a:r>
              <a:rPr sz="24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накладываемое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логикой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Скидка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не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может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быть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больше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100%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Длина</a:t>
            </a:r>
            <a:r>
              <a:rPr sz="2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строки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не</a:t>
            </a:r>
            <a:r>
              <a:rPr sz="2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может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быть</a:t>
            </a:r>
            <a:r>
              <a:rPr sz="2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отрицательной</a:t>
            </a:r>
            <a:endParaRPr sz="2200" dirty="0">
              <a:latin typeface="Calibri Light"/>
              <a:cs typeface="Calibri Light"/>
            </a:endParaRPr>
          </a:p>
          <a:p>
            <a:pPr marL="287020" marR="344170" indent="-274955">
              <a:lnSpc>
                <a:spcPts val="2590"/>
              </a:lnSpc>
              <a:spcBef>
                <a:spcPts val="63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Физическая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 не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может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существовать,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физически нельзя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преодолеть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09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Попытка</a:t>
            </a:r>
            <a:r>
              <a:rPr sz="2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ввести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строку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отрицательной</a:t>
            </a:r>
            <a:r>
              <a:rPr sz="22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длины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35"/>
              </a:lnSpc>
              <a:spcBef>
                <a:spcPts val="3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Технологическая</a:t>
            </a:r>
            <a:r>
              <a:rPr sz="24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ограничение,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накладываемое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используемой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технологией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Граница</a:t>
            </a:r>
            <a:r>
              <a:rPr sz="2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типа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переменной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языке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программирования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35"/>
              </a:lnSpc>
              <a:spcBef>
                <a:spcPts val="309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Произвольная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ограничение,</a:t>
            </a:r>
            <a:r>
              <a:rPr sz="2400" b="0" spc="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накладываемое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аналитиком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разработчиком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Длина</a:t>
            </a:r>
            <a:r>
              <a:rPr sz="2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поля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максимум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250</a:t>
            </a:r>
            <a:r>
              <a:rPr sz="22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символов</a:t>
            </a:r>
            <a:endParaRPr sz="22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06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ер</a:t>
            </a:r>
            <a:r>
              <a:rPr sz="3600" dirty="0">
                <a:solidFill>
                  <a:schemeClr val="bg1"/>
                </a:solidFill>
              </a:rPr>
              <a:t>ы</a:t>
            </a:r>
            <a:r>
              <a:rPr sz="3600" spc="-12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г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ни</a:t>
            </a:r>
            <a:r>
              <a:rPr sz="3600" dirty="0">
                <a:solidFill>
                  <a:schemeClr val="bg1"/>
                </a:solidFill>
              </a:rPr>
              <a:t>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7894320" cy="472503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Числовые</a:t>
            </a:r>
            <a:r>
              <a:rPr sz="24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Временные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С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рок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бесплатного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пользования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программой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0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циклов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Количество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неправильных</a:t>
            </a:r>
            <a:r>
              <a:rPr sz="2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вводов</a:t>
            </a:r>
            <a:r>
              <a:rPr sz="22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пароля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09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типов</a:t>
            </a:r>
            <a:endParaRPr sz="2400" dirty="0">
              <a:latin typeface="Calibri Light"/>
              <a:cs typeface="Calibri Light"/>
            </a:endParaRPr>
          </a:p>
          <a:p>
            <a:pPr marL="579755" marR="177165" lvl="1" indent="-274320">
              <a:lnSpc>
                <a:spcPts val="2380"/>
              </a:lnSpc>
              <a:spcBef>
                <a:spcPts val="6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Если в поле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согласно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спецификации можно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ввести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ничем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не </a:t>
            </a:r>
            <a:r>
              <a:rPr sz="2200" b="0" spc="-48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ограниченное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сверху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целое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число,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это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число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будет</a:t>
            </a:r>
            <a:endParaRPr sz="2200" dirty="0">
              <a:latin typeface="Calibri Light"/>
              <a:cs typeface="Calibri Light"/>
            </a:endParaRPr>
          </a:p>
          <a:p>
            <a:pPr marL="579755">
              <a:lnSpc>
                <a:spcPts val="2205"/>
              </a:lnSpc>
              <a:buClr>
                <a:schemeClr val="tx2"/>
              </a:buClr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ограничено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максимальным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 значением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целочисленного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типа</a:t>
            </a:r>
            <a:endParaRPr sz="2200" dirty="0">
              <a:latin typeface="Calibri Light"/>
              <a:cs typeface="Calibri Light"/>
            </a:endParaRPr>
          </a:p>
          <a:p>
            <a:pPr marL="579755">
              <a:lnSpc>
                <a:spcPts val="2380"/>
              </a:lnSpc>
              <a:buClr>
                <a:schemeClr val="tx2"/>
              </a:buClr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данных,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выбранного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программистом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 в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реализации</a:t>
            </a:r>
            <a:r>
              <a:rPr sz="2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этой</a:t>
            </a:r>
            <a:endParaRPr sz="2200" dirty="0">
              <a:latin typeface="Calibri Light"/>
              <a:cs typeface="Calibri Light"/>
            </a:endParaRP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функции</a:t>
            </a:r>
            <a:endParaRPr sz="2200" dirty="0">
              <a:latin typeface="Calibri Light"/>
              <a:cs typeface="Calibri Light"/>
            </a:endParaRPr>
          </a:p>
          <a:p>
            <a:pPr marL="287020" marR="5080" indent="-274955">
              <a:lnSpc>
                <a:spcPts val="2590"/>
              </a:lnSpc>
              <a:spcBef>
                <a:spcPts val="63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Другие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границы,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связанные с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нефункциональными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видами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тестирования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—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производительности, конфигураций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240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" y="0"/>
            <a:ext cx="9153525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chemeClr val="bg1"/>
                </a:solidFill>
              </a:rPr>
              <a:t>Алгоритм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-60" dirty="0">
                <a:solidFill>
                  <a:schemeClr val="bg1"/>
                </a:solidFill>
              </a:rPr>
              <a:t>использования</a:t>
            </a:r>
            <a:r>
              <a:rPr sz="3600" spc="-7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техники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7935595" cy="27076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AutoNum type="arabicPeriod"/>
              <a:tabLst>
                <a:tab pos="469900" algn="l"/>
                <a:tab pos="470534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Выделить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классы</a:t>
            </a:r>
            <a:r>
              <a:rPr sz="24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400" dirty="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AutoNum type="arabicPeriod"/>
              <a:tabLst>
                <a:tab pos="469900" algn="l"/>
                <a:tab pos="470534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Определить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граничные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значения</a:t>
            </a:r>
            <a:r>
              <a:rPr sz="2400" b="0" spc="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этих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классов</a:t>
            </a:r>
            <a:endParaRPr sz="2400" dirty="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AutoNum type="arabicPeriod"/>
              <a:tabLst>
                <a:tab pos="469900" algn="l"/>
                <a:tab pos="470534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Понять,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какому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классу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будет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относиться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каждая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граница</a:t>
            </a:r>
            <a:endParaRPr sz="2400" dirty="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AutoNum type="arabicPeriod"/>
              <a:tabLst>
                <a:tab pos="469900" algn="l"/>
                <a:tab pos="470534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каждой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 провести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теста:</a:t>
            </a:r>
            <a:endParaRPr sz="2400" dirty="0">
              <a:latin typeface="Calibri Light"/>
              <a:cs typeface="Calibri Light"/>
            </a:endParaRPr>
          </a:p>
          <a:p>
            <a:pPr marL="762635" lvl="1" indent="-274955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76327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0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endParaRPr sz="2000" dirty="0">
              <a:latin typeface="Calibri Light"/>
              <a:cs typeface="Calibri Light"/>
            </a:endParaRPr>
          </a:p>
          <a:p>
            <a:pPr marL="76263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76327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0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границе</a:t>
            </a:r>
            <a:endParaRPr sz="2000" dirty="0">
              <a:latin typeface="Calibri Light"/>
              <a:cs typeface="Calibri Light"/>
            </a:endParaRPr>
          </a:p>
          <a:p>
            <a:pPr marL="76263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76327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После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endParaRPr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14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Вспомним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83692"/>
            <a:ext cx="6533287" cy="20053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6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1" spc="-5" dirty="0">
                <a:solidFill>
                  <a:srgbClr val="585858"/>
                </a:solidFill>
                <a:latin typeface="Calibri Light"/>
                <a:cs typeface="Calibri Light"/>
              </a:rPr>
              <a:t>Тест-кейс</a:t>
            </a:r>
            <a:endParaRPr sz="2400" b="1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1" dirty="0">
                <a:solidFill>
                  <a:srgbClr val="585858"/>
                </a:solidFill>
                <a:latin typeface="Calibri Light"/>
                <a:cs typeface="Calibri Light"/>
              </a:rPr>
              <a:t>Поля</a:t>
            </a:r>
            <a:r>
              <a:rPr sz="2200" b="1" spc="-10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alibri Light"/>
                <a:cs typeface="Calibri Light"/>
              </a:rPr>
              <a:t>тест-кейса</a:t>
            </a:r>
            <a:endParaRPr sz="2200" b="1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0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1" spc="-5" dirty="0">
                <a:solidFill>
                  <a:srgbClr val="585858"/>
                </a:solidFill>
                <a:latin typeface="Calibri Light"/>
                <a:cs typeface="Calibri Light"/>
              </a:rPr>
              <a:t>Баг-репорт</a:t>
            </a:r>
            <a:endParaRPr sz="2400" b="1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5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1" dirty="0">
                <a:solidFill>
                  <a:srgbClr val="585858"/>
                </a:solidFill>
                <a:latin typeface="Calibri Light"/>
                <a:cs typeface="Calibri Light"/>
              </a:rPr>
              <a:t>Поля</a:t>
            </a:r>
            <a:r>
              <a:rPr sz="2200" b="1" spc="-10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alibri Light"/>
                <a:cs typeface="Calibri Light"/>
              </a:rPr>
              <a:t>баг-репорта</a:t>
            </a:r>
            <a:endParaRPr sz="2200" b="1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1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400" b="1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 Light"/>
                <a:cs typeface="Calibri Light"/>
              </a:rPr>
              <a:t>чем</a:t>
            </a:r>
            <a:r>
              <a:rPr sz="2400" b="1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alibri Light"/>
                <a:cs typeface="Calibri Light"/>
              </a:rPr>
              <a:t>отличия?</a:t>
            </a:r>
            <a:endParaRPr sz="24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2740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" y="0"/>
            <a:ext cx="916305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chemeClr val="bg1"/>
                </a:solidFill>
              </a:rPr>
              <a:t>Анализ</a:t>
            </a:r>
            <a:r>
              <a:rPr sz="3600" spc="-114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граничных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значений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83692"/>
            <a:ext cx="8514487" cy="43414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6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Учитывать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тип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данных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тестируемого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объекта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Время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может</a:t>
            </a:r>
            <a:r>
              <a:rPr sz="22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измеряться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часах,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минутах,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секундах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т.д.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ts val="251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числовых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диапазонов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нужно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учитывать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количество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знаков</a:t>
            </a:r>
            <a:endParaRPr sz="2200" dirty="0">
              <a:latin typeface="Calibri Light"/>
              <a:cs typeface="Calibri Light"/>
            </a:endParaRP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после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запятой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Проверять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значения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максимально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близко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границе</a:t>
            </a:r>
            <a:endParaRPr sz="2400" dirty="0">
              <a:latin typeface="Calibri Light"/>
              <a:cs typeface="Calibri Light"/>
            </a:endParaRPr>
          </a:p>
          <a:p>
            <a:pPr marL="579755" marR="217170" lvl="1" indent="-274320">
              <a:lnSpc>
                <a:spcPct val="90000"/>
              </a:lnSpc>
              <a:spcBef>
                <a:spcPts val="61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Например,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используется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диапазон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значений с одним знаком </a:t>
            </a:r>
            <a:r>
              <a:rPr sz="2200" b="0" spc="-48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после запятой,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и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граница находится в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числе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10.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Выберем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 значения:</a:t>
            </a:r>
            <a:endParaRPr sz="22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7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76327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0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границы:</a:t>
            </a:r>
            <a:r>
              <a:rPr sz="20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9.9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6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76327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Граница: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59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76327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После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границы:</a:t>
            </a:r>
            <a:r>
              <a:rPr sz="20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10.1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29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Отдельно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проверять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нулевое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пустое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значение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968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588" y="0"/>
            <a:ext cx="9149588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4875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chemeClr val="tx2"/>
              </a:buClr>
              <a:buFont typeface="+mj-lt"/>
              <a:buAutoNum type="arabicPeriod"/>
              <a:tabLst>
                <a:tab pos="469900" algn="l"/>
              </a:tabLst>
            </a:pPr>
            <a:r>
              <a:rPr sz="2400" b="0" spc="-5" dirty="0" err="1" smtClean="0">
                <a:solidFill>
                  <a:srgbClr val="585858"/>
                </a:solidFill>
                <a:latin typeface="Calibri Light"/>
                <a:cs typeface="Calibri Light"/>
              </a:rPr>
              <a:t>Выделим</a:t>
            </a:r>
            <a:r>
              <a:rPr sz="2400" b="0" spc="-5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классы</a:t>
            </a:r>
            <a:r>
              <a:rPr sz="24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113" y="3014928"/>
            <a:ext cx="7981087" cy="22231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23540">
              <a:lnSpc>
                <a:spcPct val="100000"/>
              </a:lnSpc>
              <a:spcBef>
                <a:spcPts val="455"/>
              </a:spcBef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Дневной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оборот</a:t>
            </a:r>
            <a:endParaRPr sz="2400" dirty="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330"/>
              </a:spcBef>
              <a:buClr>
                <a:schemeClr val="tx2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Определим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границы: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7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0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0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20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20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2000" dirty="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0634" y="1969434"/>
            <a:ext cx="7459345" cy="905510"/>
            <a:chOff x="450634" y="1969434"/>
            <a:chExt cx="7459345" cy="905510"/>
          </a:xfrm>
        </p:grpSpPr>
        <p:sp>
          <p:nvSpPr>
            <p:cNvPr id="6" name="object 6"/>
            <p:cNvSpPr/>
            <p:nvPr/>
          </p:nvSpPr>
          <p:spPr>
            <a:xfrm>
              <a:off x="4881117" y="1983958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5">
                  <a:moveTo>
                    <a:pt x="546645" y="0"/>
                  </a:moveTo>
                  <a:lnTo>
                    <a:pt x="506406" y="2224"/>
                  </a:lnTo>
                  <a:lnTo>
                    <a:pt x="467083" y="8051"/>
                  </a:lnTo>
                  <a:lnTo>
                    <a:pt x="428760" y="17378"/>
                  </a:lnTo>
                  <a:lnTo>
                    <a:pt x="391518" y="30103"/>
                  </a:lnTo>
                  <a:lnTo>
                    <a:pt x="355442" y="46123"/>
                  </a:lnTo>
                  <a:lnTo>
                    <a:pt x="320614" y="65337"/>
                  </a:lnTo>
                  <a:lnTo>
                    <a:pt x="287117" y="87643"/>
                  </a:lnTo>
                  <a:lnTo>
                    <a:pt x="255035" y="112938"/>
                  </a:lnTo>
                  <a:lnTo>
                    <a:pt x="224450" y="141120"/>
                  </a:lnTo>
                  <a:lnTo>
                    <a:pt x="195445" y="172086"/>
                  </a:lnTo>
                  <a:lnTo>
                    <a:pt x="168105" y="205736"/>
                  </a:lnTo>
                  <a:lnTo>
                    <a:pt x="142510" y="241966"/>
                  </a:lnTo>
                  <a:lnTo>
                    <a:pt x="118746" y="280674"/>
                  </a:lnTo>
                  <a:lnTo>
                    <a:pt x="96893" y="321759"/>
                  </a:lnTo>
                  <a:lnTo>
                    <a:pt x="77037" y="365118"/>
                  </a:lnTo>
                  <a:lnTo>
                    <a:pt x="59260" y="410648"/>
                  </a:lnTo>
                  <a:lnTo>
                    <a:pt x="43644" y="458248"/>
                  </a:lnTo>
                  <a:lnTo>
                    <a:pt x="30273" y="507816"/>
                  </a:lnTo>
                  <a:lnTo>
                    <a:pt x="19230" y="559250"/>
                  </a:lnTo>
                  <a:lnTo>
                    <a:pt x="10599" y="612446"/>
                  </a:lnTo>
                  <a:lnTo>
                    <a:pt x="4461" y="667303"/>
                  </a:lnTo>
                  <a:lnTo>
                    <a:pt x="900" y="723720"/>
                  </a:lnTo>
                  <a:lnTo>
                    <a:pt x="0" y="781593"/>
                  </a:lnTo>
                  <a:lnTo>
                    <a:pt x="636270" y="890559"/>
                  </a:lnTo>
                  <a:lnTo>
                    <a:pt x="1251458" y="779434"/>
                  </a:lnTo>
                  <a:lnTo>
                    <a:pt x="1240196" y="724827"/>
                  </a:lnTo>
                  <a:lnTo>
                    <a:pt x="1226765" y="671392"/>
                  </a:lnTo>
                  <a:lnTo>
                    <a:pt x="1211246" y="619231"/>
                  </a:lnTo>
                  <a:lnTo>
                    <a:pt x="1193721" y="568447"/>
                  </a:lnTo>
                  <a:lnTo>
                    <a:pt x="1174274" y="519142"/>
                  </a:lnTo>
                  <a:lnTo>
                    <a:pt x="1152987" y="471420"/>
                  </a:lnTo>
                  <a:lnTo>
                    <a:pt x="1129942" y="425382"/>
                  </a:lnTo>
                  <a:lnTo>
                    <a:pt x="1105223" y="381132"/>
                  </a:lnTo>
                  <a:lnTo>
                    <a:pt x="1078911" y="338771"/>
                  </a:lnTo>
                  <a:lnTo>
                    <a:pt x="1051090" y="298403"/>
                  </a:lnTo>
                  <a:lnTo>
                    <a:pt x="1021841" y="260131"/>
                  </a:lnTo>
                  <a:lnTo>
                    <a:pt x="991249" y="224056"/>
                  </a:lnTo>
                  <a:lnTo>
                    <a:pt x="959394" y="190282"/>
                  </a:lnTo>
                  <a:lnTo>
                    <a:pt x="926359" y="158910"/>
                  </a:lnTo>
                  <a:lnTo>
                    <a:pt x="892228" y="130045"/>
                  </a:lnTo>
                  <a:lnTo>
                    <a:pt x="857083" y="103788"/>
                  </a:lnTo>
                  <a:lnTo>
                    <a:pt x="821006" y="80241"/>
                  </a:lnTo>
                  <a:lnTo>
                    <a:pt x="784080" y="59509"/>
                  </a:lnTo>
                  <a:lnTo>
                    <a:pt x="746388" y="41692"/>
                  </a:lnTo>
                  <a:lnTo>
                    <a:pt x="708012" y="26894"/>
                  </a:lnTo>
                  <a:lnTo>
                    <a:pt x="669035" y="15218"/>
                  </a:lnTo>
                  <a:lnTo>
                    <a:pt x="629539" y="6766"/>
                  </a:lnTo>
                  <a:lnTo>
                    <a:pt x="587717" y="1479"/>
                  </a:lnTo>
                  <a:lnTo>
                    <a:pt x="546645" y="0"/>
                  </a:lnTo>
                  <a:close/>
                </a:path>
              </a:pathLst>
            </a:custGeom>
            <a:solidFill>
              <a:srgbClr val="FFB8A7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1117" y="1983958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593"/>
                  </a:moveTo>
                  <a:lnTo>
                    <a:pt x="900" y="723720"/>
                  </a:lnTo>
                  <a:lnTo>
                    <a:pt x="4461" y="667303"/>
                  </a:lnTo>
                  <a:lnTo>
                    <a:pt x="10599" y="612446"/>
                  </a:lnTo>
                  <a:lnTo>
                    <a:pt x="19230" y="559250"/>
                  </a:lnTo>
                  <a:lnTo>
                    <a:pt x="30273" y="507816"/>
                  </a:lnTo>
                  <a:lnTo>
                    <a:pt x="43644" y="458248"/>
                  </a:lnTo>
                  <a:lnTo>
                    <a:pt x="59260" y="410648"/>
                  </a:lnTo>
                  <a:lnTo>
                    <a:pt x="77037" y="365118"/>
                  </a:lnTo>
                  <a:lnTo>
                    <a:pt x="96893" y="321759"/>
                  </a:lnTo>
                  <a:lnTo>
                    <a:pt x="118746" y="280674"/>
                  </a:lnTo>
                  <a:lnTo>
                    <a:pt x="142510" y="241966"/>
                  </a:lnTo>
                  <a:lnTo>
                    <a:pt x="168105" y="205736"/>
                  </a:lnTo>
                  <a:lnTo>
                    <a:pt x="195445" y="172086"/>
                  </a:lnTo>
                  <a:lnTo>
                    <a:pt x="224450" y="141120"/>
                  </a:lnTo>
                  <a:lnTo>
                    <a:pt x="255035" y="112938"/>
                  </a:lnTo>
                  <a:lnTo>
                    <a:pt x="287117" y="87643"/>
                  </a:lnTo>
                  <a:lnTo>
                    <a:pt x="320614" y="65337"/>
                  </a:lnTo>
                  <a:lnTo>
                    <a:pt x="355442" y="46123"/>
                  </a:lnTo>
                  <a:lnTo>
                    <a:pt x="391518" y="30103"/>
                  </a:lnTo>
                  <a:lnTo>
                    <a:pt x="428760" y="17378"/>
                  </a:lnTo>
                  <a:lnTo>
                    <a:pt x="467083" y="8051"/>
                  </a:lnTo>
                  <a:lnTo>
                    <a:pt x="506406" y="2224"/>
                  </a:lnTo>
                  <a:lnTo>
                    <a:pt x="546645" y="0"/>
                  </a:lnTo>
                  <a:lnTo>
                    <a:pt x="587717" y="1479"/>
                  </a:lnTo>
                  <a:lnTo>
                    <a:pt x="629539" y="6766"/>
                  </a:lnTo>
                  <a:lnTo>
                    <a:pt x="669035" y="15218"/>
                  </a:lnTo>
                  <a:lnTo>
                    <a:pt x="708012" y="26894"/>
                  </a:lnTo>
                  <a:lnTo>
                    <a:pt x="746388" y="41692"/>
                  </a:lnTo>
                  <a:lnTo>
                    <a:pt x="784080" y="59509"/>
                  </a:lnTo>
                  <a:lnTo>
                    <a:pt x="821006" y="80241"/>
                  </a:lnTo>
                  <a:lnTo>
                    <a:pt x="857083" y="103788"/>
                  </a:lnTo>
                  <a:lnTo>
                    <a:pt x="892228" y="130045"/>
                  </a:lnTo>
                  <a:lnTo>
                    <a:pt x="926359" y="158910"/>
                  </a:lnTo>
                  <a:lnTo>
                    <a:pt x="959394" y="190282"/>
                  </a:lnTo>
                  <a:lnTo>
                    <a:pt x="991249" y="224056"/>
                  </a:lnTo>
                  <a:lnTo>
                    <a:pt x="1021841" y="260131"/>
                  </a:lnTo>
                  <a:lnTo>
                    <a:pt x="1051090" y="298403"/>
                  </a:lnTo>
                  <a:lnTo>
                    <a:pt x="1078911" y="338771"/>
                  </a:lnTo>
                  <a:lnTo>
                    <a:pt x="1105223" y="381132"/>
                  </a:lnTo>
                  <a:lnTo>
                    <a:pt x="1129942" y="425382"/>
                  </a:lnTo>
                  <a:lnTo>
                    <a:pt x="1152987" y="471420"/>
                  </a:lnTo>
                  <a:lnTo>
                    <a:pt x="1174274" y="519142"/>
                  </a:lnTo>
                  <a:lnTo>
                    <a:pt x="1193721" y="568447"/>
                  </a:lnTo>
                  <a:lnTo>
                    <a:pt x="1211246" y="619231"/>
                  </a:lnTo>
                  <a:lnTo>
                    <a:pt x="1226765" y="671392"/>
                  </a:lnTo>
                  <a:lnTo>
                    <a:pt x="1240196" y="724827"/>
                  </a:lnTo>
                  <a:lnTo>
                    <a:pt x="1251458" y="779434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342" y="1983958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5">
                  <a:moveTo>
                    <a:pt x="546645" y="0"/>
                  </a:moveTo>
                  <a:lnTo>
                    <a:pt x="506406" y="2224"/>
                  </a:lnTo>
                  <a:lnTo>
                    <a:pt x="467083" y="8051"/>
                  </a:lnTo>
                  <a:lnTo>
                    <a:pt x="428760" y="17378"/>
                  </a:lnTo>
                  <a:lnTo>
                    <a:pt x="391518" y="30103"/>
                  </a:lnTo>
                  <a:lnTo>
                    <a:pt x="355442" y="46123"/>
                  </a:lnTo>
                  <a:lnTo>
                    <a:pt x="320614" y="65337"/>
                  </a:lnTo>
                  <a:lnTo>
                    <a:pt x="287117" y="87643"/>
                  </a:lnTo>
                  <a:lnTo>
                    <a:pt x="255035" y="112938"/>
                  </a:lnTo>
                  <a:lnTo>
                    <a:pt x="224450" y="141120"/>
                  </a:lnTo>
                  <a:lnTo>
                    <a:pt x="195445" y="172086"/>
                  </a:lnTo>
                  <a:lnTo>
                    <a:pt x="168105" y="205736"/>
                  </a:lnTo>
                  <a:lnTo>
                    <a:pt x="142510" y="241966"/>
                  </a:lnTo>
                  <a:lnTo>
                    <a:pt x="118746" y="280674"/>
                  </a:lnTo>
                  <a:lnTo>
                    <a:pt x="96893" y="321759"/>
                  </a:lnTo>
                  <a:lnTo>
                    <a:pt x="77037" y="365118"/>
                  </a:lnTo>
                  <a:lnTo>
                    <a:pt x="59260" y="410648"/>
                  </a:lnTo>
                  <a:lnTo>
                    <a:pt x="43644" y="458248"/>
                  </a:lnTo>
                  <a:lnTo>
                    <a:pt x="30273" y="507816"/>
                  </a:lnTo>
                  <a:lnTo>
                    <a:pt x="19230" y="559250"/>
                  </a:lnTo>
                  <a:lnTo>
                    <a:pt x="10599" y="612446"/>
                  </a:lnTo>
                  <a:lnTo>
                    <a:pt x="4461" y="667303"/>
                  </a:lnTo>
                  <a:lnTo>
                    <a:pt x="900" y="723720"/>
                  </a:lnTo>
                  <a:lnTo>
                    <a:pt x="0" y="781593"/>
                  </a:lnTo>
                  <a:lnTo>
                    <a:pt x="636270" y="890559"/>
                  </a:lnTo>
                  <a:lnTo>
                    <a:pt x="1251458" y="779434"/>
                  </a:lnTo>
                  <a:lnTo>
                    <a:pt x="1240196" y="724827"/>
                  </a:lnTo>
                  <a:lnTo>
                    <a:pt x="1226765" y="671392"/>
                  </a:lnTo>
                  <a:lnTo>
                    <a:pt x="1211246" y="619231"/>
                  </a:lnTo>
                  <a:lnTo>
                    <a:pt x="1193721" y="568447"/>
                  </a:lnTo>
                  <a:lnTo>
                    <a:pt x="1174274" y="519142"/>
                  </a:lnTo>
                  <a:lnTo>
                    <a:pt x="1152987" y="471420"/>
                  </a:lnTo>
                  <a:lnTo>
                    <a:pt x="1129942" y="425382"/>
                  </a:lnTo>
                  <a:lnTo>
                    <a:pt x="1105223" y="381132"/>
                  </a:lnTo>
                  <a:lnTo>
                    <a:pt x="1078911" y="338771"/>
                  </a:lnTo>
                  <a:lnTo>
                    <a:pt x="1051090" y="298403"/>
                  </a:lnTo>
                  <a:lnTo>
                    <a:pt x="1021841" y="260131"/>
                  </a:lnTo>
                  <a:lnTo>
                    <a:pt x="991249" y="224056"/>
                  </a:lnTo>
                  <a:lnTo>
                    <a:pt x="959394" y="190282"/>
                  </a:lnTo>
                  <a:lnTo>
                    <a:pt x="926359" y="158910"/>
                  </a:lnTo>
                  <a:lnTo>
                    <a:pt x="892228" y="130045"/>
                  </a:lnTo>
                  <a:lnTo>
                    <a:pt x="857083" y="103788"/>
                  </a:lnTo>
                  <a:lnTo>
                    <a:pt x="821006" y="80241"/>
                  </a:lnTo>
                  <a:lnTo>
                    <a:pt x="784080" y="59509"/>
                  </a:lnTo>
                  <a:lnTo>
                    <a:pt x="746388" y="41692"/>
                  </a:lnTo>
                  <a:lnTo>
                    <a:pt x="708012" y="26894"/>
                  </a:lnTo>
                  <a:lnTo>
                    <a:pt x="669035" y="15218"/>
                  </a:lnTo>
                  <a:lnTo>
                    <a:pt x="629539" y="6766"/>
                  </a:lnTo>
                  <a:lnTo>
                    <a:pt x="587717" y="1479"/>
                  </a:lnTo>
                  <a:lnTo>
                    <a:pt x="546645" y="0"/>
                  </a:lnTo>
                  <a:close/>
                </a:path>
              </a:pathLst>
            </a:custGeom>
            <a:solidFill>
              <a:srgbClr val="C39BE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3342" y="1983958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593"/>
                  </a:moveTo>
                  <a:lnTo>
                    <a:pt x="900" y="723720"/>
                  </a:lnTo>
                  <a:lnTo>
                    <a:pt x="4461" y="667303"/>
                  </a:lnTo>
                  <a:lnTo>
                    <a:pt x="10599" y="612446"/>
                  </a:lnTo>
                  <a:lnTo>
                    <a:pt x="19230" y="559250"/>
                  </a:lnTo>
                  <a:lnTo>
                    <a:pt x="30273" y="507816"/>
                  </a:lnTo>
                  <a:lnTo>
                    <a:pt x="43644" y="458248"/>
                  </a:lnTo>
                  <a:lnTo>
                    <a:pt x="59260" y="410648"/>
                  </a:lnTo>
                  <a:lnTo>
                    <a:pt x="77037" y="365118"/>
                  </a:lnTo>
                  <a:lnTo>
                    <a:pt x="96893" y="321759"/>
                  </a:lnTo>
                  <a:lnTo>
                    <a:pt x="118746" y="280674"/>
                  </a:lnTo>
                  <a:lnTo>
                    <a:pt x="142510" y="241966"/>
                  </a:lnTo>
                  <a:lnTo>
                    <a:pt x="168105" y="205736"/>
                  </a:lnTo>
                  <a:lnTo>
                    <a:pt x="195445" y="172086"/>
                  </a:lnTo>
                  <a:lnTo>
                    <a:pt x="224450" y="141120"/>
                  </a:lnTo>
                  <a:lnTo>
                    <a:pt x="255035" y="112938"/>
                  </a:lnTo>
                  <a:lnTo>
                    <a:pt x="287117" y="87643"/>
                  </a:lnTo>
                  <a:lnTo>
                    <a:pt x="320614" y="65337"/>
                  </a:lnTo>
                  <a:lnTo>
                    <a:pt x="355442" y="46123"/>
                  </a:lnTo>
                  <a:lnTo>
                    <a:pt x="391518" y="30103"/>
                  </a:lnTo>
                  <a:lnTo>
                    <a:pt x="428760" y="17378"/>
                  </a:lnTo>
                  <a:lnTo>
                    <a:pt x="467083" y="8051"/>
                  </a:lnTo>
                  <a:lnTo>
                    <a:pt x="506406" y="2224"/>
                  </a:lnTo>
                  <a:lnTo>
                    <a:pt x="546645" y="0"/>
                  </a:lnTo>
                  <a:lnTo>
                    <a:pt x="587717" y="1479"/>
                  </a:lnTo>
                  <a:lnTo>
                    <a:pt x="629539" y="6766"/>
                  </a:lnTo>
                  <a:lnTo>
                    <a:pt x="669035" y="15218"/>
                  </a:lnTo>
                  <a:lnTo>
                    <a:pt x="708012" y="26894"/>
                  </a:lnTo>
                  <a:lnTo>
                    <a:pt x="746388" y="41692"/>
                  </a:lnTo>
                  <a:lnTo>
                    <a:pt x="784080" y="59509"/>
                  </a:lnTo>
                  <a:lnTo>
                    <a:pt x="821006" y="80241"/>
                  </a:lnTo>
                  <a:lnTo>
                    <a:pt x="857083" y="103788"/>
                  </a:lnTo>
                  <a:lnTo>
                    <a:pt x="892228" y="130045"/>
                  </a:lnTo>
                  <a:lnTo>
                    <a:pt x="926359" y="158910"/>
                  </a:lnTo>
                  <a:lnTo>
                    <a:pt x="959394" y="190282"/>
                  </a:lnTo>
                  <a:lnTo>
                    <a:pt x="991249" y="224056"/>
                  </a:lnTo>
                  <a:lnTo>
                    <a:pt x="1021841" y="260131"/>
                  </a:lnTo>
                  <a:lnTo>
                    <a:pt x="1051090" y="298403"/>
                  </a:lnTo>
                  <a:lnTo>
                    <a:pt x="1078911" y="338771"/>
                  </a:lnTo>
                  <a:lnTo>
                    <a:pt x="1105223" y="381132"/>
                  </a:lnTo>
                  <a:lnTo>
                    <a:pt x="1129942" y="425382"/>
                  </a:lnTo>
                  <a:lnTo>
                    <a:pt x="1152987" y="471420"/>
                  </a:lnTo>
                  <a:lnTo>
                    <a:pt x="1174274" y="519142"/>
                  </a:lnTo>
                  <a:lnTo>
                    <a:pt x="1193721" y="568447"/>
                  </a:lnTo>
                  <a:lnTo>
                    <a:pt x="1211246" y="619231"/>
                  </a:lnTo>
                  <a:lnTo>
                    <a:pt x="1226765" y="671392"/>
                  </a:lnTo>
                  <a:lnTo>
                    <a:pt x="1240196" y="724827"/>
                  </a:lnTo>
                  <a:lnTo>
                    <a:pt x="1251458" y="779434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0196" y="2156444"/>
              <a:ext cx="1629410" cy="588645"/>
            </a:xfrm>
            <a:custGeom>
              <a:avLst/>
              <a:gdLst/>
              <a:ahLst/>
              <a:cxnLst/>
              <a:rect l="l" t="t" r="r" b="b"/>
              <a:pathLst>
                <a:path w="1629409" h="588644">
                  <a:moveTo>
                    <a:pt x="1563137" y="0"/>
                  </a:moveTo>
                  <a:lnTo>
                    <a:pt x="1497940" y="379"/>
                  </a:lnTo>
                  <a:lnTo>
                    <a:pt x="1433369" y="1769"/>
                  </a:lnTo>
                  <a:lnTo>
                    <a:pt x="1369479" y="4150"/>
                  </a:lnTo>
                  <a:lnTo>
                    <a:pt x="1306327" y="7503"/>
                  </a:lnTo>
                  <a:lnTo>
                    <a:pt x="1243970" y="11808"/>
                  </a:lnTo>
                  <a:lnTo>
                    <a:pt x="1182464" y="17046"/>
                  </a:lnTo>
                  <a:lnTo>
                    <a:pt x="1121865" y="23197"/>
                  </a:lnTo>
                  <a:lnTo>
                    <a:pt x="1062230" y="30242"/>
                  </a:lnTo>
                  <a:lnTo>
                    <a:pt x="1003616" y="38162"/>
                  </a:lnTo>
                  <a:lnTo>
                    <a:pt x="946078" y="46936"/>
                  </a:lnTo>
                  <a:lnTo>
                    <a:pt x="889674" y="56546"/>
                  </a:lnTo>
                  <a:lnTo>
                    <a:pt x="834460" y="66972"/>
                  </a:lnTo>
                  <a:lnTo>
                    <a:pt x="780492" y="78195"/>
                  </a:lnTo>
                  <a:lnTo>
                    <a:pt x="727828" y="90195"/>
                  </a:lnTo>
                  <a:lnTo>
                    <a:pt x="676523" y="102952"/>
                  </a:lnTo>
                  <a:lnTo>
                    <a:pt x="626633" y="116448"/>
                  </a:lnTo>
                  <a:lnTo>
                    <a:pt x="578217" y="130662"/>
                  </a:lnTo>
                  <a:lnTo>
                    <a:pt x="531329" y="145575"/>
                  </a:lnTo>
                  <a:lnTo>
                    <a:pt x="486026" y="161169"/>
                  </a:lnTo>
                  <a:lnTo>
                    <a:pt x="442366" y="177422"/>
                  </a:lnTo>
                  <a:lnTo>
                    <a:pt x="400404" y="194317"/>
                  </a:lnTo>
                  <a:lnTo>
                    <a:pt x="360196" y="211833"/>
                  </a:lnTo>
                  <a:lnTo>
                    <a:pt x="321801" y="229951"/>
                  </a:lnTo>
                  <a:lnTo>
                    <a:pt x="285273" y="248651"/>
                  </a:lnTo>
                  <a:lnTo>
                    <a:pt x="250669" y="267915"/>
                  </a:lnTo>
                  <a:lnTo>
                    <a:pt x="218047" y="287722"/>
                  </a:lnTo>
                  <a:lnTo>
                    <a:pt x="158970" y="328889"/>
                  </a:lnTo>
                  <a:lnTo>
                    <a:pt x="108495" y="371996"/>
                  </a:lnTo>
                  <a:lnTo>
                    <a:pt x="67074" y="416889"/>
                  </a:lnTo>
                  <a:lnTo>
                    <a:pt x="35158" y="463411"/>
                  </a:lnTo>
                  <a:lnTo>
                    <a:pt x="13200" y="511407"/>
                  </a:lnTo>
                  <a:lnTo>
                    <a:pt x="1650" y="560720"/>
                  </a:lnTo>
                  <a:lnTo>
                    <a:pt x="0" y="588279"/>
                  </a:lnTo>
                  <a:lnTo>
                    <a:pt x="1556003" y="588279"/>
                  </a:lnTo>
                  <a:lnTo>
                    <a:pt x="1628902" y="650"/>
                  </a:lnTo>
                  <a:lnTo>
                    <a:pt x="1563137" y="0"/>
                  </a:lnTo>
                  <a:close/>
                </a:path>
              </a:pathLst>
            </a:custGeom>
            <a:solidFill>
              <a:srgbClr val="97CDFD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196" y="2156444"/>
              <a:ext cx="1629410" cy="588645"/>
            </a:xfrm>
            <a:custGeom>
              <a:avLst/>
              <a:gdLst/>
              <a:ahLst/>
              <a:cxnLst/>
              <a:rect l="l" t="t" r="r" b="b"/>
              <a:pathLst>
                <a:path w="1629409" h="588644">
                  <a:moveTo>
                    <a:pt x="1628902" y="650"/>
                  </a:moveTo>
                  <a:lnTo>
                    <a:pt x="1563137" y="0"/>
                  </a:lnTo>
                  <a:lnTo>
                    <a:pt x="1497940" y="379"/>
                  </a:lnTo>
                  <a:lnTo>
                    <a:pt x="1433369" y="1769"/>
                  </a:lnTo>
                  <a:lnTo>
                    <a:pt x="1369479" y="4150"/>
                  </a:lnTo>
                  <a:lnTo>
                    <a:pt x="1306327" y="7503"/>
                  </a:lnTo>
                  <a:lnTo>
                    <a:pt x="1243970" y="11808"/>
                  </a:lnTo>
                  <a:lnTo>
                    <a:pt x="1182464" y="17046"/>
                  </a:lnTo>
                  <a:lnTo>
                    <a:pt x="1121865" y="23197"/>
                  </a:lnTo>
                  <a:lnTo>
                    <a:pt x="1062230" y="30242"/>
                  </a:lnTo>
                  <a:lnTo>
                    <a:pt x="1003616" y="38162"/>
                  </a:lnTo>
                  <a:lnTo>
                    <a:pt x="946078" y="46936"/>
                  </a:lnTo>
                  <a:lnTo>
                    <a:pt x="889674" y="56546"/>
                  </a:lnTo>
                  <a:lnTo>
                    <a:pt x="834460" y="66972"/>
                  </a:lnTo>
                  <a:lnTo>
                    <a:pt x="780492" y="78195"/>
                  </a:lnTo>
                  <a:lnTo>
                    <a:pt x="727828" y="90195"/>
                  </a:lnTo>
                  <a:lnTo>
                    <a:pt x="676523" y="102952"/>
                  </a:lnTo>
                  <a:lnTo>
                    <a:pt x="626633" y="116448"/>
                  </a:lnTo>
                  <a:lnTo>
                    <a:pt x="578217" y="130662"/>
                  </a:lnTo>
                  <a:lnTo>
                    <a:pt x="531329" y="145575"/>
                  </a:lnTo>
                  <a:lnTo>
                    <a:pt x="486026" y="161169"/>
                  </a:lnTo>
                  <a:lnTo>
                    <a:pt x="442366" y="177422"/>
                  </a:lnTo>
                  <a:lnTo>
                    <a:pt x="400404" y="194317"/>
                  </a:lnTo>
                  <a:lnTo>
                    <a:pt x="360196" y="211833"/>
                  </a:lnTo>
                  <a:lnTo>
                    <a:pt x="321801" y="229951"/>
                  </a:lnTo>
                  <a:lnTo>
                    <a:pt x="285273" y="248651"/>
                  </a:lnTo>
                  <a:lnTo>
                    <a:pt x="250669" y="267915"/>
                  </a:lnTo>
                  <a:lnTo>
                    <a:pt x="218047" y="287722"/>
                  </a:lnTo>
                  <a:lnTo>
                    <a:pt x="158970" y="328889"/>
                  </a:lnTo>
                  <a:lnTo>
                    <a:pt x="108495" y="371996"/>
                  </a:lnTo>
                  <a:lnTo>
                    <a:pt x="67074" y="416889"/>
                  </a:lnTo>
                  <a:lnTo>
                    <a:pt x="35158" y="463411"/>
                  </a:lnTo>
                  <a:lnTo>
                    <a:pt x="13200" y="511407"/>
                  </a:lnTo>
                  <a:lnTo>
                    <a:pt x="1650" y="560720"/>
                  </a:lnTo>
                  <a:lnTo>
                    <a:pt x="97" y="581401"/>
                  </a:lnTo>
                  <a:lnTo>
                    <a:pt x="0" y="588279"/>
                  </a:lnTo>
                </a:path>
              </a:pathLst>
            </a:custGeom>
            <a:ln w="2743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123" y="1983721"/>
              <a:ext cx="1250315" cy="859790"/>
            </a:xfrm>
            <a:custGeom>
              <a:avLst/>
              <a:gdLst/>
              <a:ahLst/>
              <a:cxnLst/>
              <a:rect l="l" t="t" r="r" b="b"/>
              <a:pathLst>
                <a:path w="1250314" h="859789">
                  <a:moveTo>
                    <a:pt x="556638" y="0"/>
                  </a:moveTo>
                  <a:lnTo>
                    <a:pt x="516372" y="1911"/>
                  </a:lnTo>
                  <a:lnTo>
                    <a:pt x="476977" y="7302"/>
                  </a:lnTo>
                  <a:lnTo>
                    <a:pt x="438538" y="16073"/>
                  </a:lnTo>
                  <a:lnTo>
                    <a:pt x="401137" y="28126"/>
                  </a:lnTo>
                  <a:lnTo>
                    <a:pt x="364860" y="43364"/>
                  </a:lnTo>
                  <a:lnTo>
                    <a:pt x="329791" y="61689"/>
                  </a:lnTo>
                  <a:lnTo>
                    <a:pt x="296013" y="83002"/>
                  </a:lnTo>
                  <a:lnTo>
                    <a:pt x="263612" y="107207"/>
                  </a:lnTo>
                  <a:lnTo>
                    <a:pt x="232671" y="134204"/>
                  </a:lnTo>
                  <a:lnTo>
                    <a:pt x="203275" y="163896"/>
                  </a:lnTo>
                  <a:lnTo>
                    <a:pt x="175507" y="196186"/>
                  </a:lnTo>
                  <a:lnTo>
                    <a:pt x="149452" y="230975"/>
                  </a:lnTo>
                  <a:lnTo>
                    <a:pt x="125195" y="268164"/>
                  </a:lnTo>
                  <a:lnTo>
                    <a:pt x="102819" y="307658"/>
                  </a:lnTo>
                  <a:lnTo>
                    <a:pt x="82409" y="349356"/>
                  </a:lnTo>
                  <a:lnTo>
                    <a:pt x="64049" y="393162"/>
                  </a:lnTo>
                  <a:lnTo>
                    <a:pt x="47823" y="438978"/>
                  </a:lnTo>
                  <a:lnTo>
                    <a:pt x="33815" y="486705"/>
                  </a:lnTo>
                  <a:lnTo>
                    <a:pt x="22110" y="536246"/>
                  </a:lnTo>
                  <a:lnTo>
                    <a:pt x="12792" y="587503"/>
                  </a:lnTo>
                  <a:lnTo>
                    <a:pt x="5944" y="640377"/>
                  </a:lnTo>
                  <a:lnTo>
                    <a:pt x="1652" y="694771"/>
                  </a:lnTo>
                  <a:lnTo>
                    <a:pt x="0" y="750588"/>
                  </a:lnTo>
                  <a:lnTo>
                    <a:pt x="634745" y="859300"/>
                  </a:lnTo>
                  <a:lnTo>
                    <a:pt x="1250061" y="748175"/>
                  </a:lnTo>
                  <a:lnTo>
                    <a:pt x="1238676" y="693438"/>
                  </a:lnTo>
                  <a:lnTo>
                    <a:pt x="1224940" y="639938"/>
                  </a:lnTo>
                  <a:lnTo>
                    <a:pt x="1208945" y="587787"/>
                  </a:lnTo>
                  <a:lnTo>
                    <a:pt x="1190782" y="537095"/>
                  </a:lnTo>
                  <a:lnTo>
                    <a:pt x="1170544" y="487975"/>
                  </a:lnTo>
                  <a:lnTo>
                    <a:pt x="1148322" y="440539"/>
                  </a:lnTo>
                  <a:lnTo>
                    <a:pt x="1124208" y="394898"/>
                  </a:lnTo>
                  <a:lnTo>
                    <a:pt x="1098294" y="351164"/>
                  </a:lnTo>
                  <a:lnTo>
                    <a:pt x="1070673" y="309449"/>
                  </a:lnTo>
                  <a:lnTo>
                    <a:pt x="1041435" y="269865"/>
                  </a:lnTo>
                  <a:lnTo>
                    <a:pt x="1010673" y="232522"/>
                  </a:lnTo>
                  <a:lnTo>
                    <a:pt x="978479" y="197534"/>
                  </a:lnTo>
                  <a:lnTo>
                    <a:pt x="944944" y="165011"/>
                  </a:lnTo>
                  <a:lnTo>
                    <a:pt x="910161" y="135066"/>
                  </a:lnTo>
                  <a:lnTo>
                    <a:pt x="874222" y="107810"/>
                  </a:lnTo>
                  <a:lnTo>
                    <a:pt x="837218" y="83354"/>
                  </a:lnTo>
                  <a:lnTo>
                    <a:pt x="799241" y="61812"/>
                  </a:lnTo>
                  <a:lnTo>
                    <a:pt x="760383" y="43294"/>
                  </a:lnTo>
                  <a:lnTo>
                    <a:pt x="720737" y="27912"/>
                  </a:lnTo>
                  <a:lnTo>
                    <a:pt x="680393" y="15777"/>
                  </a:lnTo>
                  <a:lnTo>
                    <a:pt x="639444" y="7003"/>
                  </a:lnTo>
                  <a:lnTo>
                    <a:pt x="597690" y="1664"/>
                  </a:lnTo>
                  <a:lnTo>
                    <a:pt x="556638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1123" y="1983721"/>
              <a:ext cx="1250315" cy="751205"/>
            </a:xfrm>
            <a:custGeom>
              <a:avLst/>
              <a:gdLst/>
              <a:ahLst/>
              <a:cxnLst/>
              <a:rect l="l" t="t" r="r" b="b"/>
              <a:pathLst>
                <a:path w="1250314" h="751205">
                  <a:moveTo>
                    <a:pt x="0" y="750588"/>
                  </a:moveTo>
                  <a:lnTo>
                    <a:pt x="1652" y="694771"/>
                  </a:lnTo>
                  <a:lnTo>
                    <a:pt x="5944" y="640377"/>
                  </a:lnTo>
                  <a:lnTo>
                    <a:pt x="12792" y="587503"/>
                  </a:lnTo>
                  <a:lnTo>
                    <a:pt x="22110" y="536246"/>
                  </a:lnTo>
                  <a:lnTo>
                    <a:pt x="33815" y="486705"/>
                  </a:lnTo>
                  <a:lnTo>
                    <a:pt x="47823" y="438978"/>
                  </a:lnTo>
                  <a:lnTo>
                    <a:pt x="64049" y="393162"/>
                  </a:lnTo>
                  <a:lnTo>
                    <a:pt x="82409" y="349356"/>
                  </a:lnTo>
                  <a:lnTo>
                    <a:pt x="102819" y="307658"/>
                  </a:lnTo>
                  <a:lnTo>
                    <a:pt x="125195" y="268164"/>
                  </a:lnTo>
                  <a:lnTo>
                    <a:pt x="149452" y="230975"/>
                  </a:lnTo>
                  <a:lnTo>
                    <a:pt x="175507" y="196186"/>
                  </a:lnTo>
                  <a:lnTo>
                    <a:pt x="203275" y="163896"/>
                  </a:lnTo>
                  <a:lnTo>
                    <a:pt x="232671" y="134204"/>
                  </a:lnTo>
                  <a:lnTo>
                    <a:pt x="263612" y="107207"/>
                  </a:lnTo>
                  <a:lnTo>
                    <a:pt x="296013" y="83002"/>
                  </a:lnTo>
                  <a:lnTo>
                    <a:pt x="329791" y="61689"/>
                  </a:lnTo>
                  <a:lnTo>
                    <a:pt x="364860" y="43364"/>
                  </a:lnTo>
                  <a:lnTo>
                    <a:pt x="401137" y="28126"/>
                  </a:lnTo>
                  <a:lnTo>
                    <a:pt x="438538" y="16073"/>
                  </a:lnTo>
                  <a:lnTo>
                    <a:pt x="476977" y="7302"/>
                  </a:lnTo>
                  <a:lnTo>
                    <a:pt x="516372" y="1911"/>
                  </a:lnTo>
                  <a:lnTo>
                    <a:pt x="556638" y="0"/>
                  </a:lnTo>
                  <a:lnTo>
                    <a:pt x="597690" y="1664"/>
                  </a:lnTo>
                  <a:lnTo>
                    <a:pt x="639444" y="7003"/>
                  </a:lnTo>
                  <a:lnTo>
                    <a:pt x="680393" y="15777"/>
                  </a:lnTo>
                  <a:lnTo>
                    <a:pt x="720737" y="27912"/>
                  </a:lnTo>
                  <a:lnTo>
                    <a:pt x="760383" y="43294"/>
                  </a:lnTo>
                  <a:lnTo>
                    <a:pt x="799241" y="61812"/>
                  </a:lnTo>
                  <a:lnTo>
                    <a:pt x="837218" y="83354"/>
                  </a:lnTo>
                  <a:lnTo>
                    <a:pt x="874222" y="107810"/>
                  </a:lnTo>
                  <a:lnTo>
                    <a:pt x="910161" y="135066"/>
                  </a:lnTo>
                  <a:lnTo>
                    <a:pt x="944944" y="165011"/>
                  </a:lnTo>
                  <a:lnTo>
                    <a:pt x="978479" y="197534"/>
                  </a:lnTo>
                  <a:lnTo>
                    <a:pt x="1010673" y="232522"/>
                  </a:lnTo>
                  <a:lnTo>
                    <a:pt x="1041435" y="269865"/>
                  </a:lnTo>
                  <a:lnTo>
                    <a:pt x="1070673" y="309449"/>
                  </a:lnTo>
                  <a:lnTo>
                    <a:pt x="1098294" y="351164"/>
                  </a:lnTo>
                  <a:lnTo>
                    <a:pt x="1124208" y="394898"/>
                  </a:lnTo>
                  <a:lnTo>
                    <a:pt x="1148322" y="440539"/>
                  </a:lnTo>
                  <a:lnTo>
                    <a:pt x="1170544" y="487975"/>
                  </a:lnTo>
                  <a:lnTo>
                    <a:pt x="1190782" y="537095"/>
                  </a:lnTo>
                  <a:lnTo>
                    <a:pt x="1208945" y="587787"/>
                  </a:lnTo>
                  <a:lnTo>
                    <a:pt x="1224940" y="639938"/>
                  </a:lnTo>
                  <a:lnTo>
                    <a:pt x="1238676" y="693438"/>
                  </a:lnTo>
                  <a:lnTo>
                    <a:pt x="1250061" y="748175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604" y="2147189"/>
              <a:ext cx="1924050" cy="588645"/>
            </a:xfrm>
            <a:custGeom>
              <a:avLst/>
              <a:gdLst/>
              <a:ahLst/>
              <a:cxnLst/>
              <a:rect l="l" t="t" r="r" b="b"/>
              <a:pathLst>
                <a:path w="1924050" h="588644">
                  <a:moveTo>
                    <a:pt x="588968" y="0"/>
                  </a:moveTo>
                  <a:lnTo>
                    <a:pt x="534778" y="630"/>
                  </a:lnTo>
                  <a:lnTo>
                    <a:pt x="480517" y="2254"/>
                  </a:lnTo>
                  <a:lnTo>
                    <a:pt x="426252" y="4883"/>
                  </a:lnTo>
                  <a:lnTo>
                    <a:pt x="372049" y="8526"/>
                  </a:lnTo>
                  <a:lnTo>
                    <a:pt x="317976" y="13194"/>
                  </a:lnTo>
                  <a:lnTo>
                    <a:pt x="264100" y="18894"/>
                  </a:lnTo>
                  <a:lnTo>
                    <a:pt x="210486" y="25638"/>
                  </a:lnTo>
                  <a:lnTo>
                    <a:pt x="157203" y="33436"/>
                  </a:lnTo>
                  <a:lnTo>
                    <a:pt x="104316" y="42296"/>
                  </a:lnTo>
                  <a:lnTo>
                    <a:pt x="51892" y="52230"/>
                  </a:lnTo>
                  <a:lnTo>
                    <a:pt x="0" y="63245"/>
                  </a:lnTo>
                  <a:lnTo>
                    <a:pt x="597623" y="588390"/>
                  </a:lnTo>
                  <a:lnTo>
                    <a:pt x="1923503" y="587247"/>
                  </a:lnTo>
                  <a:lnTo>
                    <a:pt x="1919299" y="541540"/>
                  </a:lnTo>
                  <a:lnTo>
                    <a:pt x="1907139" y="496245"/>
                  </a:lnTo>
                  <a:lnTo>
                    <a:pt x="1887134" y="451564"/>
                  </a:lnTo>
                  <a:lnTo>
                    <a:pt x="1859392" y="407698"/>
                  </a:lnTo>
                  <a:lnTo>
                    <a:pt x="1824023" y="364847"/>
                  </a:lnTo>
                  <a:lnTo>
                    <a:pt x="1781136" y="323214"/>
                  </a:lnTo>
                  <a:lnTo>
                    <a:pt x="1725225" y="278889"/>
                  </a:lnTo>
                  <a:lnTo>
                    <a:pt x="1662081" y="237525"/>
                  </a:lnTo>
                  <a:lnTo>
                    <a:pt x="1627964" y="217978"/>
                  </a:lnTo>
                  <a:lnTo>
                    <a:pt x="1592239" y="199201"/>
                  </a:lnTo>
                  <a:lnTo>
                    <a:pt x="1554974" y="181203"/>
                  </a:lnTo>
                  <a:lnTo>
                    <a:pt x="1516234" y="163995"/>
                  </a:lnTo>
                  <a:lnTo>
                    <a:pt x="1476087" y="147585"/>
                  </a:lnTo>
                  <a:lnTo>
                    <a:pt x="1434599" y="131985"/>
                  </a:lnTo>
                  <a:lnTo>
                    <a:pt x="1391838" y="117203"/>
                  </a:lnTo>
                  <a:lnTo>
                    <a:pt x="1347870" y="103249"/>
                  </a:lnTo>
                  <a:lnTo>
                    <a:pt x="1302762" y="90134"/>
                  </a:lnTo>
                  <a:lnTo>
                    <a:pt x="1256581" y="77867"/>
                  </a:lnTo>
                  <a:lnTo>
                    <a:pt x="1209394" y="66457"/>
                  </a:lnTo>
                  <a:lnTo>
                    <a:pt x="1161267" y="55915"/>
                  </a:lnTo>
                  <a:lnTo>
                    <a:pt x="1112267" y="46250"/>
                  </a:lnTo>
                  <a:lnTo>
                    <a:pt x="1062461" y="37472"/>
                  </a:lnTo>
                  <a:lnTo>
                    <a:pt x="1011916" y="29590"/>
                  </a:lnTo>
                  <a:lnTo>
                    <a:pt x="960699" y="22616"/>
                  </a:lnTo>
                  <a:lnTo>
                    <a:pt x="908877" y="16558"/>
                  </a:lnTo>
                  <a:lnTo>
                    <a:pt x="856516" y="11426"/>
                  </a:lnTo>
                  <a:lnTo>
                    <a:pt x="803683" y="7229"/>
                  </a:lnTo>
                  <a:lnTo>
                    <a:pt x="750444" y="3979"/>
                  </a:lnTo>
                  <a:lnTo>
                    <a:pt x="696868" y="1684"/>
                  </a:lnTo>
                  <a:lnTo>
                    <a:pt x="643020" y="354"/>
                  </a:lnTo>
                  <a:lnTo>
                    <a:pt x="588968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604" y="2147189"/>
              <a:ext cx="1924050" cy="587375"/>
            </a:xfrm>
            <a:custGeom>
              <a:avLst/>
              <a:gdLst/>
              <a:ahLst/>
              <a:cxnLst/>
              <a:rect l="l" t="t" r="r" b="b"/>
              <a:pathLst>
                <a:path w="1924050" h="587375">
                  <a:moveTo>
                    <a:pt x="0" y="63245"/>
                  </a:moveTo>
                  <a:lnTo>
                    <a:pt x="51892" y="52230"/>
                  </a:lnTo>
                  <a:lnTo>
                    <a:pt x="104316" y="42296"/>
                  </a:lnTo>
                  <a:lnTo>
                    <a:pt x="157203" y="33436"/>
                  </a:lnTo>
                  <a:lnTo>
                    <a:pt x="210486" y="25638"/>
                  </a:lnTo>
                  <a:lnTo>
                    <a:pt x="264100" y="18894"/>
                  </a:lnTo>
                  <a:lnTo>
                    <a:pt x="317976" y="13194"/>
                  </a:lnTo>
                  <a:lnTo>
                    <a:pt x="372049" y="8526"/>
                  </a:lnTo>
                  <a:lnTo>
                    <a:pt x="426252" y="4883"/>
                  </a:lnTo>
                  <a:lnTo>
                    <a:pt x="480517" y="2254"/>
                  </a:lnTo>
                  <a:lnTo>
                    <a:pt x="534778" y="630"/>
                  </a:lnTo>
                  <a:lnTo>
                    <a:pt x="588968" y="0"/>
                  </a:lnTo>
                  <a:lnTo>
                    <a:pt x="643020" y="354"/>
                  </a:lnTo>
                  <a:lnTo>
                    <a:pt x="696868" y="1684"/>
                  </a:lnTo>
                  <a:lnTo>
                    <a:pt x="750444" y="3979"/>
                  </a:lnTo>
                  <a:lnTo>
                    <a:pt x="803683" y="7229"/>
                  </a:lnTo>
                  <a:lnTo>
                    <a:pt x="856516" y="11426"/>
                  </a:lnTo>
                  <a:lnTo>
                    <a:pt x="908877" y="16558"/>
                  </a:lnTo>
                  <a:lnTo>
                    <a:pt x="960699" y="22616"/>
                  </a:lnTo>
                  <a:lnTo>
                    <a:pt x="1011916" y="29590"/>
                  </a:lnTo>
                  <a:lnTo>
                    <a:pt x="1062461" y="37472"/>
                  </a:lnTo>
                  <a:lnTo>
                    <a:pt x="1112267" y="46250"/>
                  </a:lnTo>
                  <a:lnTo>
                    <a:pt x="1161267" y="55915"/>
                  </a:lnTo>
                  <a:lnTo>
                    <a:pt x="1209394" y="66457"/>
                  </a:lnTo>
                  <a:lnTo>
                    <a:pt x="1256581" y="77867"/>
                  </a:lnTo>
                  <a:lnTo>
                    <a:pt x="1302762" y="90134"/>
                  </a:lnTo>
                  <a:lnTo>
                    <a:pt x="1347870" y="103249"/>
                  </a:lnTo>
                  <a:lnTo>
                    <a:pt x="1391838" y="117203"/>
                  </a:lnTo>
                  <a:lnTo>
                    <a:pt x="1434599" y="131985"/>
                  </a:lnTo>
                  <a:lnTo>
                    <a:pt x="1476087" y="147585"/>
                  </a:lnTo>
                  <a:lnTo>
                    <a:pt x="1516234" y="163995"/>
                  </a:lnTo>
                  <a:lnTo>
                    <a:pt x="1554974" y="181203"/>
                  </a:lnTo>
                  <a:lnTo>
                    <a:pt x="1592239" y="199201"/>
                  </a:lnTo>
                  <a:lnTo>
                    <a:pt x="1627964" y="217978"/>
                  </a:lnTo>
                  <a:lnTo>
                    <a:pt x="1662081" y="237525"/>
                  </a:lnTo>
                  <a:lnTo>
                    <a:pt x="1694524" y="257832"/>
                  </a:lnTo>
                  <a:lnTo>
                    <a:pt x="1754118" y="300686"/>
                  </a:lnTo>
                  <a:lnTo>
                    <a:pt x="1824023" y="364847"/>
                  </a:lnTo>
                  <a:lnTo>
                    <a:pt x="1859392" y="407698"/>
                  </a:lnTo>
                  <a:lnTo>
                    <a:pt x="1887134" y="451564"/>
                  </a:lnTo>
                  <a:lnTo>
                    <a:pt x="1907139" y="496245"/>
                  </a:lnTo>
                  <a:lnTo>
                    <a:pt x="1919299" y="541540"/>
                  </a:lnTo>
                  <a:lnTo>
                    <a:pt x="1923503" y="587247"/>
                  </a:lnTo>
                </a:path>
              </a:pathLst>
            </a:custGeom>
            <a:ln w="2743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28" y="2681096"/>
              <a:ext cx="6847840" cy="127635"/>
            </a:xfrm>
            <a:custGeom>
              <a:avLst/>
              <a:gdLst/>
              <a:ahLst/>
              <a:cxnLst/>
              <a:rect l="l" t="t" r="r" b="b"/>
              <a:pathLst>
                <a:path w="6847840" h="127635">
                  <a:moveTo>
                    <a:pt x="6824183" y="49911"/>
                  </a:moveTo>
                  <a:lnTo>
                    <a:pt x="6820535" y="49911"/>
                  </a:lnTo>
                  <a:lnTo>
                    <a:pt x="6820535" y="77342"/>
                  </a:lnTo>
                  <a:lnTo>
                    <a:pt x="6769773" y="77352"/>
                  </a:lnTo>
                  <a:lnTo>
                    <a:pt x="6724777" y="103631"/>
                  </a:lnTo>
                  <a:lnTo>
                    <a:pt x="6722491" y="112013"/>
                  </a:lnTo>
                  <a:lnTo>
                    <a:pt x="6726301" y="118617"/>
                  </a:lnTo>
                  <a:lnTo>
                    <a:pt x="6730111" y="125094"/>
                  </a:lnTo>
                  <a:lnTo>
                    <a:pt x="6738620" y="127253"/>
                  </a:lnTo>
                  <a:lnTo>
                    <a:pt x="6847713" y="63626"/>
                  </a:lnTo>
                  <a:lnTo>
                    <a:pt x="6824183" y="49911"/>
                  </a:lnTo>
                  <a:close/>
                </a:path>
                <a:path w="6847840" h="127635">
                  <a:moveTo>
                    <a:pt x="6769805" y="49920"/>
                  </a:moveTo>
                  <a:lnTo>
                    <a:pt x="0" y="51180"/>
                  </a:lnTo>
                  <a:lnTo>
                    <a:pt x="0" y="78612"/>
                  </a:lnTo>
                  <a:lnTo>
                    <a:pt x="6769789" y="77342"/>
                  </a:lnTo>
                  <a:lnTo>
                    <a:pt x="6793302" y="63626"/>
                  </a:lnTo>
                  <a:lnTo>
                    <a:pt x="6769805" y="49920"/>
                  </a:lnTo>
                  <a:close/>
                </a:path>
                <a:path w="6847840" h="127635">
                  <a:moveTo>
                    <a:pt x="6793302" y="63626"/>
                  </a:moveTo>
                  <a:lnTo>
                    <a:pt x="6769773" y="77352"/>
                  </a:lnTo>
                  <a:lnTo>
                    <a:pt x="6820535" y="77342"/>
                  </a:lnTo>
                  <a:lnTo>
                    <a:pt x="6820535" y="75437"/>
                  </a:lnTo>
                  <a:lnTo>
                    <a:pt x="6813550" y="75437"/>
                  </a:lnTo>
                  <a:lnTo>
                    <a:pt x="6793302" y="63626"/>
                  </a:lnTo>
                  <a:close/>
                </a:path>
                <a:path w="6847840" h="127635">
                  <a:moveTo>
                    <a:pt x="6813550" y="51815"/>
                  </a:moveTo>
                  <a:lnTo>
                    <a:pt x="6793302" y="63626"/>
                  </a:lnTo>
                  <a:lnTo>
                    <a:pt x="6813550" y="75437"/>
                  </a:lnTo>
                  <a:lnTo>
                    <a:pt x="6813550" y="51815"/>
                  </a:lnTo>
                  <a:close/>
                </a:path>
                <a:path w="6847840" h="127635">
                  <a:moveTo>
                    <a:pt x="6820535" y="51815"/>
                  </a:moveTo>
                  <a:lnTo>
                    <a:pt x="6813550" y="51815"/>
                  </a:lnTo>
                  <a:lnTo>
                    <a:pt x="6813550" y="75437"/>
                  </a:lnTo>
                  <a:lnTo>
                    <a:pt x="6820535" y="75437"/>
                  </a:lnTo>
                  <a:lnTo>
                    <a:pt x="6820535" y="51815"/>
                  </a:lnTo>
                  <a:close/>
                </a:path>
                <a:path w="6847840" h="127635">
                  <a:moveTo>
                    <a:pt x="6820535" y="49911"/>
                  </a:moveTo>
                  <a:lnTo>
                    <a:pt x="6769805" y="49920"/>
                  </a:lnTo>
                  <a:lnTo>
                    <a:pt x="6793302" y="63626"/>
                  </a:lnTo>
                  <a:lnTo>
                    <a:pt x="6813550" y="51815"/>
                  </a:lnTo>
                  <a:lnTo>
                    <a:pt x="6820535" y="51815"/>
                  </a:lnTo>
                  <a:lnTo>
                    <a:pt x="6820535" y="49911"/>
                  </a:lnTo>
                  <a:close/>
                </a:path>
                <a:path w="6847840" h="127635">
                  <a:moveTo>
                    <a:pt x="6738493" y="0"/>
                  </a:moveTo>
                  <a:lnTo>
                    <a:pt x="6730111" y="2158"/>
                  </a:lnTo>
                  <a:lnTo>
                    <a:pt x="6726301" y="8762"/>
                  </a:lnTo>
                  <a:lnTo>
                    <a:pt x="6722491" y="15239"/>
                  </a:lnTo>
                  <a:lnTo>
                    <a:pt x="6724777" y="23622"/>
                  </a:lnTo>
                  <a:lnTo>
                    <a:pt x="6769805" y="49920"/>
                  </a:lnTo>
                  <a:lnTo>
                    <a:pt x="6824183" y="49911"/>
                  </a:lnTo>
                  <a:lnTo>
                    <a:pt x="6738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5060" y="2647187"/>
              <a:ext cx="3752215" cy="188595"/>
            </a:xfrm>
            <a:custGeom>
              <a:avLst/>
              <a:gdLst/>
              <a:ahLst/>
              <a:cxnLst/>
              <a:rect l="l" t="t" r="r" b="b"/>
              <a:pathLst>
                <a:path w="3752215" h="188594">
                  <a:moveTo>
                    <a:pt x="0" y="0"/>
                  </a:moveTo>
                  <a:lnTo>
                    <a:pt x="0" y="164211"/>
                  </a:lnTo>
                </a:path>
                <a:path w="3752215" h="188594">
                  <a:moveTo>
                    <a:pt x="1237488" y="15239"/>
                  </a:moveTo>
                  <a:lnTo>
                    <a:pt x="1237488" y="179450"/>
                  </a:lnTo>
                </a:path>
                <a:path w="3752215" h="188594">
                  <a:moveTo>
                    <a:pt x="2493264" y="24384"/>
                  </a:moveTo>
                  <a:lnTo>
                    <a:pt x="2493264" y="188595"/>
                  </a:lnTo>
                </a:path>
                <a:path w="3752215" h="188594">
                  <a:moveTo>
                    <a:pt x="3752088" y="15239"/>
                  </a:moveTo>
                  <a:lnTo>
                    <a:pt x="3752088" y="179450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24450" y="2336114"/>
            <a:ext cx="705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4456" y="2336114"/>
            <a:ext cx="705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7544" y="2758439"/>
            <a:ext cx="3618229" cy="198120"/>
          </a:xfrm>
          <a:custGeom>
            <a:avLst/>
            <a:gdLst/>
            <a:ahLst/>
            <a:cxnLst/>
            <a:rect l="l" t="t" r="r" b="b"/>
            <a:pathLst>
              <a:path w="3618229" h="198119">
                <a:moveTo>
                  <a:pt x="1091184" y="0"/>
                </a:moveTo>
                <a:lnTo>
                  <a:pt x="0" y="0"/>
                </a:lnTo>
                <a:lnTo>
                  <a:pt x="0" y="198120"/>
                </a:lnTo>
                <a:lnTo>
                  <a:pt x="1091184" y="198120"/>
                </a:lnTo>
                <a:lnTo>
                  <a:pt x="1091184" y="0"/>
                </a:lnTo>
                <a:close/>
              </a:path>
              <a:path w="3618229" h="198119">
                <a:moveTo>
                  <a:pt x="2389632" y="9144"/>
                </a:moveTo>
                <a:lnTo>
                  <a:pt x="1219200" y="9144"/>
                </a:lnTo>
                <a:lnTo>
                  <a:pt x="1219200" y="164592"/>
                </a:lnTo>
                <a:lnTo>
                  <a:pt x="2389632" y="164592"/>
                </a:lnTo>
                <a:lnTo>
                  <a:pt x="2389632" y="9144"/>
                </a:lnTo>
                <a:close/>
              </a:path>
              <a:path w="3618229" h="198119">
                <a:moveTo>
                  <a:pt x="3617976" y="9144"/>
                </a:moveTo>
                <a:lnTo>
                  <a:pt x="2447544" y="9144"/>
                </a:lnTo>
                <a:lnTo>
                  <a:pt x="2447544" y="164592"/>
                </a:lnTo>
                <a:lnTo>
                  <a:pt x="3617976" y="164592"/>
                </a:lnTo>
                <a:lnTo>
                  <a:pt x="3617976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73607" y="2336114"/>
            <a:ext cx="3512185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  <a:tab pos="2817495" algn="l"/>
              </a:tabLst>
            </a:pP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0,047%	0,029%	0,025%</a:t>
            </a:r>
            <a:endParaRPr sz="1800" dirty="0">
              <a:latin typeface="Calibri Light"/>
              <a:cs typeface="Calibri Light"/>
            </a:endParaRPr>
          </a:p>
          <a:p>
            <a:pPr marL="998219">
              <a:lnSpc>
                <a:spcPct val="100000"/>
              </a:lnSpc>
              <a:spcBef>
                <a:spcPts val="1125"/>
              </a:spcBef>
              <a:tabLst>
                <a:tab pos="2229485" algn="l"/>
              </a:tabLst>
            </a:pP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	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1238" y="2770759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7489" y="2759202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2932" y="1748790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3405" y="1634109"/>
            <a:ext cx="324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0315" algn="l"/>
                <a:tab pos="2539365" algn="l"/>
              </a:tabLst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 класс	3 класс	4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62393" y="1634109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863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06883"/>
            <a:ext cx="6659245" cy="30200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284"/>
              </a:spcBef>
              <a:buClr>
                <a:schemeClr val="tx2"/>
              </a:buClr>
              <a:buSzPct val="91666"/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Определим,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какому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классу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относится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граница: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млн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класс?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425"/>
              </a:spcBef>
              <a:buClr>
                <a:schemeClr val="tx2"/>
              </a:buClr>
              <a:buSzPct val="137500"/>
              <a:buFont typeface="Arial"/>
              <a:buChar char="●"/>
              <a:tabLst>
                <a:tab pos="763270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у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с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м,</a:t>
            </a:r>
            <a:r>
              <a:rPr sz="16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endParaRPr sz="16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класс?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425"/>
              </a:spcBef>
              <a:buClr>
                <a:schemeClr val="tx2"/>
              </a:buClr>
              <a:buSzPct val="137500"/>
              <a:buFont typeface="Arial"/>
              <a:buChar char="●"/>
              <a:tabLst>
                <a:tab pos="763270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у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с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м,</a:t>
            </a:r>
            <a:r>
              <a:rPr sz="16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endParaRPr sz="16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15 млн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425"/>
              </a:spcBef>
              <a:buClr>
                <a:schemeClr val="tx2"/>
              </a:buClr>
              <a:buSzPct val="137500"/>
              <a:buFont typeface="Arial"/>
              <a:buChar char="●"/>
              <a:tabLst>
                <a:tab pos="763270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у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с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м,</a:t>
            </a:r>
            <a:r>
              <a:rPr sz="16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endParaRPr sz="16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0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 5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класс?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425"/>
              </a:spcBef>
              <a:buClr>
                <a:schemeClr val="tx2"/>
              </a:buClr>
              <a:buSzPct val="137500"/>
              <a:buFont typeface="Arial"/>
              <a:buChar char="●"/>
              <a:tabLst>
                <a:tab pos="763270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у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с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м,</a:t>
            </a:r>
            <a:r>
              <a:rPr sz="16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endParaRPr sz="16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3514" y="5171233"/>
            <a:ext cx="7459345" cy="905510"/>
            <a:chOff x="633514" y="5171233"/>
            <a:chExt cx="7459345" cy="905510"/>
          </a:xfrm>
        </p:grpSpPr>
        <p:sp>
          <p:nvSpPr>
            <p:cNvPr id="5" name="object 5"/>
            <p:cNvSpPr/>
            <p:nvPr/>
          </p:nvSpPr>
          <p:spPr>
            <a:xfrm>
              <a:off x="5062093" y="5185880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5" y="0"/>
                  </a:moveTo>
                  <a:lnTo>
                    <a:pt x="506406" y="2221"/>
                  </a:lnTo>
                  <a:lnTo>
                    <a:pt x="467083" y="8045"/>
                  </a:lnTo>
                  <a:lnTo>
                    <a:pt x="428760" y="17367"/>
                  </a:lnTo>
                  <a:lnTo>
                    <a:pt x="391518" y="30087"/>
                  </a:lnTo>
                  <a:lnTo>
                    <a:pt x="355442" y="46102"/>
                  </a:lnTo>
                  <a:lnTo>
                    <a:pt x="320614" y="65310"/>
                  </a:lnTo>
                  <a:lnTo>
                    <a:pt x="287117" y="87609"/>
                  </a:lnTo>
                  <a:lnTo>
                    <a:pt x="255035" y="112897"/>
                  </a:lnTo>
                  <a:lnTo>
                    <a:pt x="224450" y="141072"/>
                  </a:lnTo>
                  <a:lnTo>
                    <a:pt x="195445" y="172032"/>
                  </a:lnTo>
                  <a:lnTo>
                    <a:pt x="168105" y="205674"/>
                  </a:lnTo>
                  <a:lnTo>
                    <a:pt x="142510" y="241898"/>
                  </a:lnTo>
                  <a:lnTo>
                    <a:pt x="118746" y="280600"/>
                  </a:lnTo>
                  <a:lnTo>
                    <a:pt x="96893" y="321678"/>
                  </a:lnTo>
                  <a:lnTo>
                    <a:pt x="77037" y="365032"/>
                  </a:lnTo>
                  <a:lnTo>
                    <a:pt x="59260" y="410557"/>
                  </a:lnTo>
                  <a:lnTo>
                    <a:pt x="43644" y="458153"/>
                  </a:lnTo>
                  <a:lnTo>
                    <a:pt x="30273" y="507718"/>
                  </a:lnTo>
                  <a:lnTo>
                    <a:pt x="19230" y="559149"/>
                  </a:lnTo>
                  <a:lnTo>
                    <a:pt x="10599" y="612344"/>
                  </a:lnTo>
                  <a:lnTo>
                    <a:pt x="4461" y="667201"/>
                  </a:lnTo>
                  <a:lnTo>
                    <a:pt x="900" y="723618"/>
                  </a:lnTo>
                  <a:lnTo>
                    <a:pt x="0" y="781493"/>
                  </a:lnTo>
                  <a:lnTo>
                    <a:pt x="636270" y="890472"/>
                  </a:lnTo>
                  <a:lnTo>
                    <a:pt x="1251458" y="779373"/>
                  </a:lnTo>
                  <a:lnTo>
                    <a:pt x="1240196" y="724773"/>
                  </a:lnTo>
                  <a:lnTo>
                    <a:pt x="1226765" y="671343"/>
                  </a:lnTo>
                  <a:lnTo>
                    <a:pt x="1211246" y="619186"/>
                  </a:lnTo>
                  <a:lnTo>
                    <a:pt x="1193721" y="568404"/>
                  </a:lnTo>
                  <a:lnTo>
                    <a:pt x="1174274" y="519100"/>
                  </a:lnTo>
                  <a:lnTo>
                    <a:pt x="1152987" y="471377"/>
                  </a:lnTo>
                  <a:lnTo>
                    <a:pt x="1129942" y="425338"/>
                  </a:lnTo>
                  <a:lnTo>
                    <a:pt x="1105223" y="381085"/>
                  </a:lnTo>
                  <a:lnTo>
                    <a:pt x="1078911" y="338723"/>
                  </a:lnTo>
                  <a:lnTo>
                    <a:pt x="1051090" y="298352"/>
                  </a:lnTo>
                  <a:lnTo>
                    <a:pt x="1021841" y="260077"/>
                  </a:lnTo>
                  <a:lnTo>
                    <a:pt x="991249" y="224001"/>
                  </a:lnTo>
                  <a:lnTo>
                    <a:pt x="959394" y="190225"/>
                  </a:lnTo>
                  <a:lnTo>
                    <a:pt x="926359" y="158854"/>
                  </a:lnTo>
                  <a:lnTo>
                    <a:pt x="892228" y="129989"/>
                  </a:lnTo>
                  <a:lnTo>
                    <a:pt x="857083" y="103734"/>
                  </a:lnTo>
                  <a:lnTo>
                    <a:pt x="821006" y="80191"/>
                  </a:lnTo>
                  <a:lnTo>
                    <a:pt x="784080" y="59464"/>
                  </a:lnTo>
                  <a:lnTo>
                    <a:pt x="746388" y="41655"/>
                  </a:lnTo>
                  <a:lnTo>
                    <a:pt x="708012" y="26868"/>
                  </a:lnTo>
                  <a:lnTo>
                    <a:pt x="669035" y="15205"/>
                  </a:lnTo>
                  <a:lnTo>
                    <a:pt x="629539" y="6768"/>
                  </a:lnTo>
                  <a:lnTo>
                    <a:pt x="587717" y="1481"/>
                  </a:lnTo>
                  <a:lnTo>
                    <a:pt x="546645" y="0"/>
                  </a:lnTo>
                  <a:close/>
                </a:path>
              </a:pathLst>
            </a:custGeom>
            <a:solidFill>
              <a:srgbClr val="FFB8A7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3" y="5185880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93"/>
                  </a:moveTo>
                  <a:lnTo>
                    <a:pt x="900" y="723618"/>
                  </a:lnTo>
                  <a:lnTo>
                    <a:pt x="4461" y="667201"/>
                  </a:lnTo>
                  <a:lnTo>
                    <a:pt x="10599" y="612344"/>
                  </a:lnTo>
                  <a:lnTo>
                    <a:pt x="19230" y="559149"/>
                  </a:lnTo>
                  <a:lnTo>
                    <a:pt x="30273" y="507718"/>
                  </a:lnTo>
                  <a:lnTo>
                    <a:pt x="43644" y="458153"/>
                  </a:lnTo>
                  <a:lnTo>
                    <a:pt x="59260" y="410557"/>
                  </a:lnTo>
                  <a:lnTo>
                    <a:pt x="77037" y="365032"/>
                  </a:lnTo>
                  <a:lnTo>
                    <a:pt x="96893" y="321678"/>
                  </a:lnTo>
                  <a:lnTo>
                    <a:pt x="118746" y="280600"/>
                  </a:lnTo>
                  <a:lnTo>
                    <a:pt x="142510" y="241898"/>
                  </a:lnTo>
                  <a:lnTo>
                    <a:pt x="168105" y="205674"/>
                  </a:lnTo>
                  <a:lnTo>
                    <a:pt x="195445" y="172032"/>
                  </a:lnTo>
                  <a:lnTo>
                    <a:pt x="224450" y="141072"/>
                  </a:lnTo>
                  <a:lnTo>
                    <a:pt x="255035" y="112897"/>
                  </a:lnTo>
                  <a:lnTo>
                    <a:pt x="287117" y="87609"/>
                  </a:lnTo>
                  <a:lnTo>
                    <a:pt x="320614" y="65310"/>
                  </a:lnTo>
                  <a:lnTo>
                    <a:pt x="355442" y="46102"/>
                  </a:lnTo>
                  <a:lnTo>
                    <a:pt x="391518" y="30087"/>
                  </a:lnTo>
                  <a:lnTo>
                    <a:pt x="428760" y="17367"/>
                  </a:lnTo>
                  <a:lnTo>
                    <a:pt x="467083" y="8045"/>
                  </a:lnTo>
                  <a:lnTo>
                    <a:pt x="506406" y="2221"/>
                  </a:lnTo>
                  <a:lnTo>
                    <a:pt x="546645" y="0"/>
                  </a:lnTo>
                  <a:lnTo>
                    <a:pt x="587717" y="1481"/>
                  </a:lnTo>
                  <a:lnTo>
                    <a:pt x="629539" y="6768"/>
                  </a:lnTo>
                  <a:lnTo>
                    <a:pt x="669035" y="15205"/>
                  </a:lnTo>
                  <a:lnTo>
                    <a:pt x="708012" y="26868"/>
                  </a:lnTo>
                  <a:lnTo>
                    <a:pt x="746388" y="41655"/>
                  </a:lnTo>
                  <a:lnTo>
                    <a:pt x="784080" y="59464"/>
                  </a:lnTo>
                  <a:lnTo>
                    <a:pt x="821006" y="80191"/>
                  </a:lnTo>
                  <a:lnTo>
                    <a:pt x="857083" y="103734"/>
                  </a:lnTo>
                  <a:lnTo>
                    <a:pt x="892228" y="129989"/>
                  </a:lnTo>
                  <a:lnTo>
                    <a:pt x="926359" y="158854"/>
                  </a:lnTo>
                  <a:lnTo>
                    <a:pt x="959394" y="190225"/>
                  </a:lnTo>
                  <a:lnTo>
                    <a:pt x="991249" y="224001"/>
                  </a:lnTo>
                  <a:lnTo>
                    <a:pt x="1021841" y="260077"/>
                  </a:lnTo>
                  <a:lnTo>
                    <a:pt x="1051090" y="298352"/>
                  </a:lnTo>
                  <a:lnTo>
                    <a:pt x="1078911" y="338723"/>
                  </a:lnTo>
                  <a:lnTo>
                    <a:pt x="1105223" y="381085"/>
                  </a:lnTo>
                  <a:lnTo>
                    <a:pt x="1129942" y="425338"/>
                  </a:lnTo>
                  <a:lnTo>
                    <a:pt x="1152987" y="471377"/>
                  </a:lnTo>
                  <a:lnTo>
                    <a:pt x="1174274" y="519100"/>
                  </a:lnTo>
                  <a:lnTo>
                    <a:pt x="1193721" y="568404"/>
                  </a:lnTo>
                  <a:lnTo>
                    <a:pt x="1211246" y="619186"/>
                  </a:lnTo>
                  <a:lnTo>
                    <a:pt x="1226765" y="671343"/>
                  </a:lnTo>
                  <a:lnTo>
                    <a:pt x="1240196" y="724773"/>
                  </a:lnTo>
                  <a:lnTo>
                    <a:pt x="1251458" y="779373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4318" y="5185880"/>
              <a:ext cx="1251585" cy="890905"/>
            </a:xfrm>
            <a:custGeom>
              <a:avLst/>
              <a:gdLst/>
              <a:ahLst/>
              <a:cxnLst/>
              <a:rect l="l" t="t" r="r" b="b"/>
              <a:pathLst>
                <a:path w="1251585" h="890904">
                  <a:moveTo>
                    <a:pt x="546645" y="0"/>
                  </a:moveTo>
                  <a:lnTo>
                    <a:pt x="506406" y="2221"/>
                  </a:lnTo>
                  <a:lnTo>
                    <a:pt x="467083" y="8045"/>
                  </a:lnTo>
                  <a:lnTo>
                    <a:pt x="428760" y="17367"/>
                  </a:lnTo>
                  <a:lnTo>
                    <a:pt x="391518" y="30087"/>
                  </a:lnTo>
                  <a:lnTo>
                    <a:pt x="355442" y="46102"/>
                  </a:lnTo>
                  <a:lnTo>
                    <a:pt x="320614" y="65310"/>
                  </a:lnTo>
                  <a:lnTo>
                    <a:pt x="287117" y="87609"/>
                  </a:lnTo>
                  <a:lnTo>
                    <a:pt x="255035" y="112897"/>
                  </a:lnTo>
                  <a:lnTo>
                    <a:pt x="224450" y="141072"/>
                  </a:lnTo>
                  <a:lnTo>
                    <a:pt x="195445" y="172032"/>
                  </a:lnTo>
                  <a:lnTo>
                    <a:pt x="168105" y="205674"/>
                  </a:lnTo>
                  <a:lnTo>
                    <a:pt x="142510" y="241898"/>
                  </a:lnTo>
                  <a:lnTo>
                    <a:pt x="118746" y="280600"/>
                  </a:lnTo>
                  <a:lnTo>
                    <a:pt x="96893" y="321678"/>
                  </a:lnTo>
                  <a:lnTo>
                    <a:pt x="77037" y="365032"/>
                  </a:lnTo>
                  <a:lnTo>
                    <a:pt x="59260" y="410557"/>
                  </a:lnTo>
                  <a:lnTo>
                    <a:pt x="43644" y="458153"/>
                  </a:lnTo>
                  <a:lnTo>
                    <a:pt x="30273" y="507718"/>
                  </a:lnTo>
                  <a:lnTo>
                    <a:pt x="19230" y="559149"/>
                  </a:lnTo>
                  <a:lnTo>
                    <a:pt x="10599" y="612344"/>
                  </a:lnTo>
                  <a:lnTo>
                    <a:pt x="4461" y="667201"/>
                  </a:lnTo>
                  <a:lnTo>
                    <a:pt x="900" y="723618"/>
                  </a:lnTo>
                  <a:lnTo>
                    <a:pt x="0" y="781493"/>
                  </a:lnTo>
                  <a:lnTo>
                    <a:pt x="636270" y="890472"/>
                  </a:lnTo>
                  <a:lnTo>
                    <a:pt x="1251458" y="779373"/>
                  </a:lnTo>
                  <a:lnTo>
                    <a:pt x="1240196" y="724773"/>
                  </a:lnTo>
                  <a:lnTo>
                    <a:pt x="1226765" y="671343"/>
                  </a:lnTo>
                  <a:lnTo>
                    <a:pt x="1211246" y="619186"/>
                  </a:lnTo>
                  <a:lnTo>
                    <a:pt x="1193721" y="568404"/>
                  </a:lnTo>
                  <a:lnTo>
                    <a:pt x="1174274" y="519100"/>
                  </a:lnTo>
                  <a:lnTo>
                    <a:pt x="1152987" y="471377"/>
                  </a:lnTo>
                  <a:lnTo>
                    <a:pt x="1129942" y="425338"/>
                  </a:lnTo>
                  <a:lnTo>
                    <a:pt x="1105223" y="381085"/>
                  </a:lnTo>
                  <a:lnTo>
                    <a:pt x="1078911" y="338723"/>
                  </a:lnTo>
                  <a:lnTo>
                    <a:pt x="1051090" y="298352"/>
                  </a:lnTo>
                  <a:lnTo>
                    <a:pt x="1021841" y="260077"/>
                  </a:lnTo>
                  <a:lnTo>
                    <a:pt x="991249" y="224001"/>
                  </a:lnTo>
                  <a:lnTo>
                    <a:pt x="959394" y="190225"/>
                  </a:lnTo>
                  <a:lnTo>
                    <a:pt x="926359" y="158854"/>
                  </a:lnTo>
                  <a:lnTo>
                    <a:pt x="892228" y="129989"/>
                  </a:lnTo>
                  <a:lnTo>
                    <a:pt x="857083" y="103734"/>
                  </a:lnTo>
                  <a:lnTo>
                    <a:pt x="821006" y="80191"/>
                  </a:lnTo>
                  <a:lnTo>
                    <a:pt x="784080" y="59464"/>
                  </a:lnTo>
                  <a:lnTo>
                    <a:pt x="746388" y="41655"/>
                  </a:lnTo>
                  <a:lnTo>
                    <a:pt x="708012" y="26868"/>
                  </a:lnTo>
                  <a:lnTo>
                    <a:pt x="669035" y="15205"/>
                  </a:lnTo>
                  <a:lnTo>
                    <a:pt x="629539" y="6768"/>
                  </a:lnTo>
                  <a:lnTo>
                    <a:pt x="587717" y="1481"/>
                  </a:lnTo>
                  <a:lnTo>
                    <a:pt x="546645" y="0"/>
                  </a:lnTo>
                  <a:close/>
                </a:path>
              </a:pathLst>
            </a:custGeom>
            <a:solidFill>
              <a:srgbClr val="C39BE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4318" y="5185880"/>
              <a:ext cx="1251585" cy="781685"/>
            </a:xfrm>
            <a:custGeom>
              <a:avLst/>
              <a:gdLst/>
              <a:ahLst/>
              <a:cxnLst/>
              <a:rect l="l" t="t" r="r" b="b"/>
              <a:pathLst>
                <a:path w="1251585" h="781685">
                  <a:moveTo>
                    <a:pt x="0" y="781493"/>
                  </a:moveTo>
                  <a:lnTo>
                    <a:pt x="900" y="723618"/>
                  </a:lnTo>
                  <a:lnTo>
                    <a:pt x="4461" y="667201"/>
                  </a:lnTo>
                  <a:lnTo>
                    <a:pt x="10599" y="612344"/>
                  </a:lnTo>
                  <a:lnTo>
                    <a:pt x="19230" y="559149"/>
                  </a:lnTo>
                  <a:lnTo>
                    <a:pt x="30273" y="507718"/>
                  </a:lnTo>
                  <a:lnTo>
                    <a:pt x="43644" y="458153"/>
                  </a:lnTo>
                  <a:lnTo>
                    <a:pt x="59260" y="410557"/>
                  </a:lnTo>
                  <a:lnTo>
                    <a:pt x="77037" y="365032"/>
                  </a:lnTo>
                  <a:lnTo>
                    <a:pt x="96893" y="321678"/>
                  </a:lnTo>
                  <a:lnTo>
                    <a:pt x="118746" y="280600"/>
                  </a:lnTo>
                  <a:lnTo>
                    <a:pt x="142510" y="241898"/>
                  </a:lnTo>
                  <a:lnTo>
                    <a:pt x="168105" y="205674"/>
                  </a:lnTo>
                  <a:lnTo>
                    <a:pt x="195445" y="172032"/>
                  </a:lnTo>
                  <a:lnTo>
                    <a:pt x="224450" y="141072"/>
                  </a:lnTo>
                  <a:lnTo>
                    <a:pt x="255035" y="112897"/>
                  </a:lnTo>
                  <a:lnTo>
                    <a:pt x="287117" y="87609"/>
                  </a:lnTo>
                  <a:lnTo>
                    <a:pt x="320614" y="65310"/>
                  </a:lnTo>
                  <a:lnTo>
                    <a:pt x="355442" y="46102"/>
                  </a:lnTo>
                  <a:lnTo>
                    <a:pt x="391518" y="30087"/>
                  </a:lnTo>
                  <a:lnTo>
                    <a:pt x="428760" y="17367"/>
                  </a:lnTo>
                  <a:lnTo>
                    <a:pt x="467083" y="8045"/>
                  </a:lnTo>
                  <a:lnTo>
                    <a:pt x="506406" y="2221"/>
                  </a:lnTo>
                  <a:lnTo>
                    <a:pt x="546645" y="0"/>
                  </a:lnTo>
                  <a:lnTo>
                    <a:pt x="587717" y="1481"/>
                  </a:lnTo>
                  <a:lnTo>
                    <a:pt x="629539" y="6768"/>
                  </a:lnTo>
                  <a:lnTo>
                    <a:pt x="669035" y="15205"/>
                  </a:lnTo>
                  <a:lnTo>
                    <a:pt x="708012" y="26868"/>
                  </a:lnTo>
                  <a:lnTo>
                    <a:pt x="746388" y="41655"/>
                  </a:lnTo>
                  <a:lnTo>
                    <a:pt x="784080" y="59464"/>
                  </a:lnTo>
                  <a:lnTo>
                    <a:pt x="821006" y="80191"/>
                  </a:lnTo>
                  <a:lnTo>
                    <a:pt x="857083" y="103734"/>
                  </a:lnTo>
                  <a:lnTo>
                    <a:pt x="892228" y="129989"/>
                  </a:lnTo>
                  <a:lnTo>
                    <a:pt x="926359" y="158854"/>
                  </a:lnTo>
                  <a:lnTo>
                    <a:pt x="959394" y="190225"/>
                  </a:lnTo>
                  <a:lnTo>
                    <a:pt x="991249" y="224001"/>
                  </a:lnTo>
                  <a:lnTo>
                    <a:pt x="1021841" y="260077"/>
                  </a:lnTo>
                  <a:lnTo>
                    <a:pt x="1051090" y="298352"/>
                  </a:lnTo>
                  <a:lnTo>
                    <a:pt x="1078911" y="338723"/>
                  </a:lnTo>
                  <a:lnTo>
                    <a:pt x="1105223" y="381085"/>
                  </a:lnTo>
                  <a:lnTo>
                    <a:pt x="1129942" y="425338"/>
                  </a:lnTo>
                  <a:lnTo>
                    <a:pt x="1152987" y="471377"/>
                  </a:lnTo>
                  <a:lnTo>
                    <a:pt x="1174274" y="519100"/>
                  </a:lnTo>
                  <a:lnTo>
                    <a:pt x="1193721" y="568404"/>
                  </a:lnTo>
                  <a:lnTo>
                    <a:pt x="1211246" y="619186"/>
                  </a:lnTo>
                  <a:lnTo>
                    <a:pt x="1226765" y="671343"/>
                  </a:lnTo>
                  <a:lnTo>
                    <a:pt x="1240196" y="724773"/>
                  </a:lnTo>
                  <a:lnTo>
                    <a:pt x="1251458" y="779373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0027" y="5359892"/>
              <a:ext cx="1630680" cy="588645"/>
            </a:xfrm>
            <a:custGeom>
              <a:avLst/>
              <a:gdLst/>
              <a:ahLst/>
              <a:cxnLst/>
              <a:rect l="l" t="t" r="r" b="b"/>
              <a:pathLst>
                <a:path w="1630679" h="588645">
                  <a:moveTo>
                    <a:pt x="1564593" y="0"/>
                  </a:moveTo>
                  <a:lnTo>
                    <a:pt x="1499330" y="379"/>
                  </a:lnTo>
                  <a:lnTo>
                    <a:pt x="1434693" y="1768"/>
                  </a:lnTo>
                  <a:lnTo>
                    <a:pt x="1370738" y="4149"/>
                  </a:lnTo>
                  <a:lnTo>
                    <a:pt x="1307523" y="7502"/>
                  </a:lnTo>
                  <a:lnTo>
                    <a:pt x="1245103" y="11807"/>
                  </a:lnTo>
                  <a:lnTo>
                    <a:pt x="1183536" y="17044"/>
                  </a:lnTo>
                  <a:lnTo>
                    <a:pt x="1122877" y="23195"/>
                  </a:lnTo>
                  <a:lnTo>
                    <a:pt x="1063184" y="30240"/>
                  </a:lnTo>
                  <a:lnTo>
                    <a:pt x="1004512" y="38159"/>
                  </a:lnTo>
                  <a:lnTo>
                    <a:pt x="946919" y="46933"/>
                  </a:lnTo>
                  <a:lnTo>
                    <a:pt x="890461" y="56542"/>
                  </a:lnTo>
                  <a:lnTo>
                    <a:pt x="835194" y="66968"/>
                  </a:lnTo>
                  <a:lnTo>
                    <a:pt x="781175" y="78190"/>
                  </a:lnTo>
                  <a:lnTo>
                    <a:pt x="728460" y="90189"/>
                  </a:lnTo>
                  <a:lnTo>
                    <a:pt x="677107" y="102946"/>
                  </a:lnTo>
                  <a:lnTo>
                    <a:pt x="627171" y="116442"/>
                  </a:lnTo>
                  <a:lnTo>
                    <a:pt x="578709" y="130656"/>
                  </a:lnTo>
                  <a:lnTo>
                    <a:pt x="531778" y="145569"/>
                  </a:lnTo>
                  <a:lnTo>
                    <a:pt x="486434" y="161163"/>
                  </a:lnTo>
                  <a:lnTo>
                    <a:pt x="442734" y="177416"/>
                  </a:lnTo>
                  <a:lnTo>
                    <a:pt x="400734" y="194311"/>
                  </a:lnTo>
                  <a:lnTo>
                    <a:pt x="360491" y="211827"/>
                  </a:lnTo>
                  <a:lnTo>
                    <a:pt x="322061" y="229946"/>
                  </a:lnTo>
                  <a:lnTo>
                    <a:pt x="285501" y="248647"/>
                  </a:lnTo>
                  <a:lnTo>
                    <a:pt x="250867" y="267911"/>
                  </a:lnTo>
                  <a:lnTo>
                    <a:pt x="218216" y="287719"/>
                  </a:lnTo>
                  <a:lnTo>
                    <a:pt x="159089" y="328888"/>
                  </a:lnTo>
                  <a:lnTo>
                    <a:pt x="108572" y="371999"/>
                  </a:lnTo>
                  <a:lnTo>
                    <a:pt x="67118" y="416896"/>
                  </a:lnTo>
                  <a:lnTo>
                    <a:pt x="35178" y="463423"/>
                  </a:lnTo>
                  <a:lnTo>
                    <a:pt x="13205" y="511425"/>
                  </a:lnTo>
                  <a:lnTo>
                    <a:pt x="1650" y="560746"/>
                  </a:lnTo>
                  <a:lnTo>
                    <a:pt x="0" y="588279"/>
                  </a:lnTo>
                  <a:lnTo>
                    <a:pt x="1557527" y="588279"/>
                  </a:lnTo>
                  <a:lnTo>
                    <a:pt x="1630426" y="650"/>
                  </a:lnTo>
                  <a:lnTo>
                    <a:pt x="1564593" y="0"/>
                  </a:lnTo>
                  <a:close/>
                </a:path>
              </a:pathLst>
            </a:custGeom>
            <a:solidFill>
              <a:srgbClr val="97CDFD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0027" y="5359892"/>
              <a:ext cx="1630680" cy="588645"/>
            </a:xfrm>
            <a:custGeom>
              <a:avLst/>
              <a:gdLst/>
              <a:ahLst/>
              <a:cxnLst/>
              <a:rect l="l" t="t" r="r" b="b"/>
              <a:pathLst>
                <a:path w="1630679" h="588645">
                  <a:moveTo>
                    <a:pt x="1630426" y="650"/>
                  </a:moveTo>
                  <a:lnTo>
                    <a:pt x="1564593" y="0"/>
                  </a:lnTo>
                  <a:lnTo>
                    <a:pt x="1499330" y="379"/>
                  </a:lnTo>
                  <a:lnTo>
                    <a:pt x="1434693" y="1768"/>
                  </a:lnTo>
                  <a:lnTo>
                    <a:pt x="1370738" y="4149"/>
                  </a:lnTo>
                  <a:lnTo>
                    <a:pt x="1307523" y="7502"/>
                  </a:lnTo>
                  <a:lnTo>
                    <a:pt x="1245103" y="11807"/>
                  </a:lnTo>
                  <a:lnTo>
                    <a:pt x="1183536" y="17044"/>
                  </a:lnTo>
                  <a:lnTo>
                    <a:pt x="1122877" y="23195"/>
                  </a:lnTo>
                  <a:lnTo>
                    <a:pt x="1063184" y="30240"/>
                  </a:lnTo>
                  <a:lnTo>
                    <a:pt x="1004512" y="38159"/>
                  </a:lnTo>
                  <a:lnTo>
                    <a:pt x="946919" y="46933"/>
                  </a:lnTo>
                  <a:lnTo>
                    <a:pt x="890461" y="56542"/>
                  </a:lnTo>
                  <a:lnTo>
                    <a:pt x="835194" y="66968"/>
                  </a:lnTo>
                  <a:lnTo>
                    <a:pt x="781175" y="78190"/>
                  </a:lnTo>
                  <a:lnTo>
                    <a:pt x="728460" y="90189"/>
                  </a:lnTo>
                  <a:lnTo>
                    <a:pt x="677107" y="102946"/>
                  </a:lnTo>
                  <a:lnTo>
                    <a:pt x="627171" y="116442"/>
                  </a:lnTo>
                  <a:lnTo>
                    <a:pt x="578709" y="130656"/>
                  </a:lnTo>
                  <a:lnTo>
                    <a:pt x="531778" y="145569"/>
                  </a:lnTo>
                  <a:lnTo>
                    <a:pt x="486434" y="161163"/>
                  </a:lnTo>
                  <a:lnTo>
                    <a:pt x="442734" y="177416"/>
                  </a:lnTo>
                  <a:lnTo>
                    <a:pt x="400734" y="194311"/>
                  </a:lnTo>
                  <a:lnTo>
                    <a:pt x="360491" y="211827"/>
                  </a:lnTo>
                  <a:lnTo>
                    <a:pt x="322061" y="229946"/>
                  </a:lnTo>
                  <a:lnTo>
                    <a:pt x="285501" y="248647"/>
                  </a:lnTo>
                  <a:lnTo>
                    <a:pt x="250867" y="267911"/>
                  </a:lnTo>
                  <a:lnTo>
                    <a:pt x="218216" y="287719"/>
                  </a:lnTo>
                  <a:lnTo>
                    <a:pt x="159089" y="328888"/>
                  </a:lnTo>
                  <a:lnTo>
                    <a:pt x="108572" y="371999"/>
                  </a:lnTo>
                  <a:lnTo>
                    <a:pt x="67118" y="416896"/>
                  </a:lnTo>
                  <a:lnTo>
                    <a:pt x="35178" y="463423"/>
                  </a:lnTo>
                  <a:lnTo>
                    <a:pt x="13205" y="511425"/>
                  </a:lnTo>
                  <a:lnTo>
                    <a:pt x="1650" y="560746"/>
                  </a:lnTo>
                  <a:lnTo>
                    <a:pt x="97" y="581393"/>
                  </a:lnTo>
                  <a:lnTo>
                    <a:pt x="0" y="588279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2097" y="5185521"/>
              <a:ext cx="1250315" cy="859790"/>
            </a:xfrm>
            <a:custGeom>
              <a:avLst/>
              <a:gdLst/>
              <a:ahLst/>
              <a:cxnLst/>
              <a:rect l="l" t="t" r="r" b="b"/>
              <a:pathLst>
                <a:path w="1250314" h="859789">
                  <a:moveTo>
                    <a:pt x="556638" y="0"/>
                  </a:moveTo>
                  <a:lnTo>
                    <a:pt x="516372" y="1914"/>
                  </a:lnTo>
                  <a:lnTo>
                    <a:pt x="476977" y="7308"/>
                  </a:lnTo>
                  <a:lnTo>
                    <a:pt x="438538" y="16082"/>
                  </a:lnTo>
                  <a:lnTo>
                    <a:pt x="401137" y="28140"/>
                  </a:lnTo>
                  <a:lnTo>
                    <a:pt x="364860" y="43383"/>
                  </a:lnTo>
                  <a:lnTo>
                    <a:pt x="329791" y="61713"/>
                  </a:lnTo>
                  <a:lnTo>
                    <a:pt x="296013" y="83032"/>
                  </a:lnTo>
                  <a:lnTo>
                    <a:pt x="263612" y="107241"/>
                  </a:lnTo>
                  <a:lnTo>
                    <a:pt x="232671" y="134243"/>
                  </a:lnTo>
                  <a:lnTo>
                    <a:pt x="203275" y="163940"/>
                  </a:lnTo>
                  <a:lnTo>
                    <a:pt x="175507" y="196233"/>
                  </a:lnTo>
                  <a:lnTo>
                    <a:pt x="149452" y="231025"/>
                  </a:lnTo>
                  <a:lnTo>
                    <a:pt x="125195" y="268217"/>
                  </a:lnTo>
                  <a:lnTo>
                    <a:pt x="102819" y="307712"/>
                  </a:lnTo>
                  <a:lnTo>
                    <a:pt x="82409" y="349410"/>
                  </a:lnTo>
                  <a:lnTo>
                    <a:pt x="64049" y="393215"/>
                  </a:lnTo>
                  <a:lnTo>
                    <a:pt x="47823" y="439028"/>
                  </a:lnTo>
                  <a:lnTo>
                    <a:pt x="33815" y="486752"/>
                  </a:lnTo>
                  <a:lnTo>
                    <a:pt x="22110" y="536287"/>
                  </a:lnTo>
                  <a:lnTo>
                    <a:pt x="12792" y="587536"/>
                  </a:lnTo>
                  <a:lnTo>
                    <a:pt x="5944" y="640401"/>
                  </a:lnTo>
                  <a:lnTo>
                    <a:pt x="1652" y="694783"/>
                  </a:lnTo>
                  <a:lnTo>
                    <a:pt x="0" y="750585"/>
                  </a:lnTo>
                  <a:lnTo>
                    <a:pt x="634745" y="859310"/>
                  </a:lnTo>
                  <a:lnTo>
                    <a:pt x="1250061" y="748211"/>
                  </a:lnTo>
                  <a:lnTo>
                    <a:pt x="1238676" y="693469"/>
                  </a:lnTo>
                  <a:lnTo>
                    <a:pt x="1224940" y="639964"/>
                  </a:lnTo>
                  <a:lnTo>
                    <a:pt x="1208945" y="587808"/>
                  </a:lnTo>
                  <a:lnTo>
                    <a:pt x="1190782" y="537113"/>
                  </a:lnTo>
                  <a:lnTo>
                    <a:pt x="1170544" y="487990"/>
                  </a:lnTo>
                  <a:lnTo>
                    <a:pt x="1148322" y="440551"/>
                  </a:lnTo>
                  <a:lnTo>
                    <a:pt x="1124208" y="394907"/>
                  </a:lnTo>
                  <a:lnTo>
                    <a:pt x="1098294" y="351171"/>
                  </a:lnTo>
                  <a:lnTo>
                    <a:pt x="1070673" y="309454"/>
                  </a:lnTo>
                  <a:lnTo>
                    <a:pt x="1041435" y="269868"/>
                  </a:lnTo>
                  <a:lnTo>
                    <a:pt x="1010673" y="232524"/>
                  </a:lnTo>
                  <a:lnTo>
                    <a:pt x="978479" y="197535"/>
                  </a:lnTo>
                  <a:lnTo>
                    <a:pt x="944944" y="165011"/>
                  </a:lnTo>
                  <a:lnTo>
                    <a:pt x="910161" y="135065"/>
                  </a:lnTo>
                  <a:lnTo>
                    <a:pt x="874222" y="107808"/>
                  </a:lnTo>
                  <a:lnTo>
                    <a:pt x="837218" y="83353"/>
                  </a:lnTo>
                  <a:lnTo>
                    <a:pt x="799241" y="61810"/>
                  </a:lnTo>
                  <a:lnTo>
                    <a:pt x="760383" y="43291"/>
                  </a:lnTo>
                  <a:lnTo>
                    <a:pt x="720737" y="27909"/>
                  </a:lnTo>
                  <a:lnTo>
                    <a:pt x="680393" y="15775"/>
                  </a:lnTo>
                  <a:lnTo>
                    <a:pt x="639444" y="7000"/>
                  </a:lnTo>
                  <a:lnTo>
                    <a:pt x="597690" y="1662"/>
                  </a:lnTo>
                  <a:lnTo>
                    <a:pt x="556638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2097" y="5185521"/>
              <a:ext cx="1250315" cy="751205"/>
            </a:xfrm>
            <a:custGeom>
              <a:avLst/>
              <a:gdLst/>
              <a:ahLst/>
              <a:cxnLst/>
              <a:rect l="l" t="t" r="r" b="b"/>
              <a:pathLst>
                <a:path w="1250314" h="751204">
                  <a:moveTo>
                    <a:pt x="0" y="750585"/>
                  </a:moveTo>
                  <a:lnTo>
                    <a:pt x="1652" y="694783"/>
                  </a:lnTo>
                  <a:lnTo>
                    <a:pt x="5944" y="640401"/>
                  </a:lnTo>
                  <a:lnTo>
                    <a:pt x="12792" y="587536"/>
                  </a:lnTo>
                  <a:lnTo>
                    <a:pt x="22110" y="536287"/>
                  </a:lnTo>
                  <a:lnTo>
                    <a:pt x="33815" y="486752"/>
                  </a:lnTo>
                  <a:lnTo>
                    <a:pt x="47823" y="439028"/>
                  </a:lnTo>
                  <a:lnTo>
                    <a:pt x="64049" y="393215"/>
                  </a:lnTo>
                  <a:lnTo>
                    <a:pt x="82409" y="349410"/>
                  </a:lnTo>
                  <a:lnTo>
                    <a:pt x="102819" y="307712"/>
                  </a:lnTo>
                  <a:lnTo>
                    <a:pt x="125195" y="268217"/>
                  </a:lnTo>
                  <a:lnTo>
                    <a:pt x="149452" y="231025"/>
                  </a:lnTo>
                  <a:lnTo>
                    <a:pt x="175507" y="196233"/>
                  </a:lnTo>
                  <a:lnTo>
                    <a:pt x="203275" y="163940"/>
                  </a:lnTo>
                  <a:lnTo>
                    <a:pt x="232671" y="134243"/>
                  </a:lnTo>
                  <a:lnTo>
                    <a:pt x="263612" y="107241"/>
                  </a:lnTo>
                  <a:lnTo>
                    <a:pt x="296013" y="83032"/>
                  </a:lnTo>
                  <a:lnTo>
                    <a:pt x="329791" y="61713"/>
                  </a:lnTo>
                  <a:lnTo>
                    <a:pt x="364860" y="43383"/>
                  </a:lnTo>
                  <a:lnTo>
                    <a:pt x="401137" y="28140"/>
                  </a:lnTo>
                  <a:lnTo>
                    <a:pt x="438538" y="16082"/>
                  </a:lnTo>
                  <a:lnTo>
                    <a:pt x="476977" y="7308"/>
                  </a:lnTo>
                  <a:lnTo>
                    <a:pt x="516372" y="1914"/>
                  </a:lnTo>
                  <a:lnTo>
                    <a:pt x="556638" y="0"/>
                  </a:lnTo>
                  <a:lnTo>
                    <a:pt x="597690" y="1662"/>
                  </a:lnTo>
                  <a:lnTo>
                    <a:pt x="639444" y="7000"/>
                  </a:lnTo>
                  <a:lnTo>
                    <a:pt x="680393" y="15775"/>
                  </a:lnTo>
                  <a:lnTo>
                    <a:pt x="720737" y="27909"/>
                  </a:lnTo>
                  <a:lnTo>
                    <a:pt x="760383" y="43291"/>
                  </a:lnTo>
                  <a:lnTo>
                    <a:pt x="799241" y="61810"/>
                  </a:lnTo>
                  <a:lnTo>
                    <a:pt x="837218" y="83353"/>
                  </a:lnTo>
                  <a:lnTo>
                    <a:pt x="874222" y="107808"/>
                  </a:lnTo>
                  <a:lnTo>
                    <a:pt x="910161" y="135065"/>
                  </a:lnTo>
                  <a:lnTo>
                    <a:pt x="944944" y="165011"/>
                  </a:lnTo>
                  <a:lnTo>
                    <a:pt x="978479" y="197535"/>
                  </a:lnTo>
                  <a:lnTo>
                    <a:pt x="1010673" y="232524"/>
                  </a:lnTo>
                  <a:lnTo>
                    <a:pt x="1041435" y="269868"/>
                  </a:lnTo>
                  <a:lnTo>
                    <a:pt x="1070673" y="309454"/>
                  </a:lnTo>
                  <a:lnTo>
                    <a:pt x="1098294" y="351171"/>
                  </a:lnTo>
                  <a:lnTo>
                    <a:pt x="1124208" y="394907"/>
                  </a:lnTo>
                  <a:lnTo>
                    <a:pt x="1148322" y="440551"/>
                  </a:lnTo>
                  <a:lnTo>
                    <a:pt x="1170544" y="487990"/>
                  </a:lnTo>
                  <a:lnTo>
                    <a:pt x="1190782" y="537113"/>
                  </a:lnTo>
                  <a:lnTo>
                    <a:pt x="1208945" y="587808"/>
                  </a:lnTo>
                  <a:lnTo>
                    <a:pt x="1224940" y="639964"/>
                  </a:lnTo>
                  <a:lnTo>
                    <a:pt x="1238676" y="693469"/>
                  </a:lnTo>
                  <a:lnTo>
                    <a:pt x="1250061" y="748211"/>
                  </a:lnTo>
                </a:path>
              </a:pathLst>
            </a:custGeom>
            <a:ln w="28574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484" y="5347589"/>
              <a:ext cx="1924050" cy="588645"/>
            </a:xfrm>
            <a:custGeom>
              <a:avLst/>
              <a:gdLst/>
              <a:ahLst/>
              <a:cxnLst/>
              <a:rect l="l" t="t" r="r" b="b"/>
              <a:pathLst>
                <a:path w="1924050" h="588645">
                  <a:moveTo>
                    <a:pt x="588951" y="0"/>
                  </a:moveTo>
                  <a:lnTo>
                    <a:pt x="534762" y="629"/>
                  </a:lnTo>
                  <a:lnTo>
                    <a:pt x="480501" y="2254"/>
                  </a:lnTo>
                  <a:lnTo>
                    <a:pt x="426237" y="4883"/>
                  </a:lnTo>
                  <a:lnTo>
                    <a:pt x="372035" y="8526"/>
                  </a:lnTo>
                  <a:lnTo>
                    <a:pt x="317964" y="13193"/>
                  </a:lnTo>
                  <a:lnTo>
                    <a:pt x="264088" y="18894"/>
                  </a:lnTo>
                  <a:lnTo>
                    <a:pt x="210477" y="25638"/>
                  </a:lnTo>
                  <a:lnTo>
                    <a:pt x="157195" y="33435"/>
                  </a:lnTo>
                  <a:lnTo>
                    <a:pt x="104310" y="42296"/>
                  </a:lnTo>
                  <a:lnTo>
                    <a:pt x="51890" y="52229"/>
                  </a:lnTo>
                  <a:lnTo>
                    <a:pt x="0" y="63245"/>
                  </a:lnTo>
                  <a:lnTo>
                    <a:pt x="597623" y="588390"/>
                  </a:lnTo>
                  <a:lnTo>
                    <a:pt x="1923503" y="587221"/>
                  </a:lnTo>
                  <a:lnTo>
                    <a:pt x="1919299" y="541510"/>
                  </a:lnTo>
                  <a:lnTo>
                    <a:pt x="1907139" y="496215"/>
                  </a:lnTo>
                  <a:lnTo>
                    <a:pt x="1887134" y="451539"/>
                  </a:lnTo>
                  <a:lnTo>
                    <a:pt x="1859392" y="407684"/>
                  </a:lnTo>
                  <a:lnTo>
                    <a:pt x="1824023" y="364850"/>
                  </a:lnTo>
                  <a:lnTo>
                    <a:pt x="1781136" y="323239"/>
                  </a:lnTo>
                  <a:lnTo>
                    <a:pt x="1725225" y="278910"/>
                  </a:lnTo>
                  <a:lnTo>
                    <a:pt x="1662080" y="237543"/>
                  </a:lnTo>
                  <a:lnTo>
                    <a:pt x="1627962" y="217994"/>
                  </a:lnTo>
                  <a:lnTo>
                    <a:pt x="1592237" y="199216"/>
                  </a:lnTo>
                  <a:lnTo>
                    <a:pt x="1554970" y="181216"/>
                  </a:lnTo>
                  <a:lnTo>
                    <a:pt x="1516230" y="164007"/>
                  </a:lnTo>
                  <a:lnTo>
                    <a:pt x="1476082" y="147596"/>
                  </a:lnTo>
                  <a:lnTo>
                    <a:pt x="1434593" y="131994"/>
                  </a:lnTo>
                  <a:lnTo>
                    <a:pt x="1391831" y="117211"/>
                  </a:lnTo>
                  <a:lnTo>
                    <a:pt x="1347862" y="103257"/>
                  </a:lnTo>
                  <a:lnTo>
                    <a:pt x="1302754" y="90141"/>
                  </a:lnTo>
                  <a:lnTo>
                    <a:pt x="1256571" y="77872"/>
                  </a:lnTo>
                  <a:lnTo>
                    <a:pt x="1209383" y="66462"/>
                  </a:lnTo>
                  <a:lnTo>
                    <a:pt x="1161255" y="55919"/>
                  </a:lnTo>
                  <a:lnTo>
                    <a:pt x="1112254" y="46253"/>
                  </a:lnTo>
                  <a:lnTo>
                    <a:pt x="1062448" y="37475"/>
                  </a:lnTo>
                  <a:lnTo>
                    <a:pt x="1011902" y="29593"/>
                  </a:lnTo>
                  <a:lnTo>
                    <a:pt x="960684" y="22618"/>
                  </a:lnTo>
                  <a:lnTo>
                    <a:pt x="908861" y="16559"/>
                  </a:lnTo>
                  <a:lnTo>
                    <a:pt x="856499" y="11427"/>
                  </a:lnTo>
                  <a:lnTo>
                    <a:pt x="803666" y="7230"/>
                  </a:lnTo>
                  <a:lnTo>
                    <a:pt x="750428" y="3980"/>
                  </a:lnTo>
                  <a:lnTo>
                    <a:pt x="696851" y="1684"/>
                  </a:lnTo>
                  <a:lnTo>
                    <a:pt x="643004" y="354"/>
                  </a:lnTo>
                  <a:lnTo>
                    <a:pt x="588951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84" y="5347589"/>
              <a:ext cx="1924050" cy="587375"/>
            </a:xfrm>
            <a:custGeom>
              <a:avLst/>
              <a:gdLst/>
              <a:ahLst/>
              <a:cxnLst/>
              <a:rect l="l" t="t" r="r" b="b"/>
              <a:pathLst>
                <a:path w="1924050" h="587375">
                  <a:moveTo>
                    <a:pt x="0" y="63245"/>
                  </a:moveTo>
                  <a:lnTo>
                    <a:pt x="51890" y="52229"/>
                  </a:lnTo>
                  <a:lnTo>
                    <a:pt x="104310" y="42296"/>
                  </a:lnTo>
                  <a:lnTo>
                    <a:pt x="157195" y="33435"/>
                  </a:lnTo>
                  <a:lnTo>
                    <a:pt x="210477" y="25638"/>
                  </a:lnTo>
                  <a:lnTo>
                    <a:pt x="264088" y="18894"/>
                  </a:lnTo>
                  <a:lnTo>
                    <a:pt x="317964" y="13193"/>
                  </a:lnTo>
                  <a:lnTo>
                    <a:pt x="372035" y="8526"/>
                  </a:lnTo>
                  <a:lnTo>
                    <a:pt x="426237" y="4883"/>
                  </a:lnTo>
                  <a:lnTo>
                    <a:pt x="480501" y="2254"/>
                  </a:lnTo>
                  <a:lnTo>
                    <a:pt x="534762" y="629"/>
                  </a:lnTo>
                  <a:lnTo>
                    <a:pt x="588951" y="0"/>
                  </a:lnTo>
                  <a:lnTo>
                    <a:pt x="643004" y="354"/>
                  </a:lnTo>
                  <a:lnTo>
                    <a:pt x="696851" y="1684"/>
                  </a:lnTo>
                  <a:lnTo>
                    <a:pt x="750428" y="3980"/>
                  </a:lnTo>
                  <a:lnTo>
                    <a:pt x="803666" y="7230"/>
                  </a:lnTo>
                  <a:lnTo>
                    <a:pt x="856499" y="11427"/>
                  </a:lnTo>
                  <a:lnTo>
                    <a:pt x="908861" y="16559"/>
                  </a:lnTo>
                  <a:lnTo>
                    <a:pt x="960684" y="22618"/>
                  </a:lnTo>
                  <a:lnTo>
                    <a:pt x="1011902" y="29593"/>
                  </a:lnTo>
                  <a:lnTo>
                    <a:pt x="1062448" y="37475"/>
                  </a:lnTo>
                  <a:lnTo>
                    <a:pt x="1112254" y="46253"/>
                  </a:lnTo>
                  <a:lnTo>
                    <a:pt x="1161255" y="55919"/>
                  </a:lnTo>
                  <a:lnTo>
                    <a:pt x="1209383" y="66462"/>
                  </a:lnTo>
                  <a:lnTo>
                    <a:pt x="1256571" y="77872"/>
                  </a:lnTo>
                  <a:lnTo>
                    <a:pt x="1302754" y="90141"/>
                  </a:lnTo>
                  <a:lnTo>
                    <a:pt x="1347862" y="103257"/>
                  </a:lnTo>
                  <a:lnTo>
                    <a:pt x="1391831" y="117211"/>
                  </a:lnTo>
                  <a:lnTo>
                    <a:pt x="1434593" y="131994"/>
                  </a:lnTo>
                  <a:lnTo>
                    <a:pt x="1476082" y="147596"/>
                  </a:lnTo>
                  <a:lnTo>
                    <a:pt x="1516230" y="164007"/>
                  </a:lnTo>
                  <a:lnTo>
                    <a:pt x="1554970" y="181216"/>
                  </a:lnTo>
                  <a:lnTo>
                    <a:pt x="1592237" y="199216"/>
                  </a:lnTo>
                  <a:lnTo>
                    <a:pt x="1627962" y="217994"/>
                  </a:lnTo>
                  <a:lnTo>
                    <a:pt x="1662080" y="237543"/>
                  </a:lnTo>
                  <a:lnTo>
                    <a:pt x="1694523" y="257851"/>
                  </a:lnTo>
                  <a:lnTo>
                    <a:pt x="1754118" y="300709"/>
                  </a:lnTo>
                  <a:lnTo>
                    <a:pt x="1824023" y="364850"/>
                  </a:lnTo>
                  <a:lnTo>
                    <a:pt x="1859392" y="407684"/>
                  </a:lnTo>
                  <a:lnTo>
                    <a:pt x="1887134" y="451539"/>
                  </a:lnTo>
                  <a:lnTo>
                    <a:pt x="1907139" y="496215"/>
                  </a:lnTo>
                  <a:lnTo>
                    <a:pt x="1919299" y="541510"/>
                  </a:lnTo>
                  <a:lnTo>
                    <a:pt x="1923503" y="587221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5108" y="5881471"/>
              <a:ext cx="6847840" cy="127635"/>
            </a:xfrm>
            <a:custGeom>
              <a:avLst/>
              <a:gdLst/>
              <a:ahLst/>
              <a:cxnLst/>
              <a:rect l="l" t="t" r="r" b="b"/>
              <a:pathLst>
                <a:path w="6847840" h="127635">
                  <a:moveTo>
                    <a:pt x="6824188" y="49936"/>
                  </a:moveTo>
                  <a:lnTo>
                    <a:pt x="6820535" y="49936"/>
                  </a:lnTo>
                  <a:lnTo>
                    <a:pt x="6820535" y="77368"/>
                  </a:lnTo>
                  <a:lnTo>
                    <a:pt x="6769741" y="77377"/>
                  </a:lnTo>
                  <a:lnTo>
                    <a:pt x="6724777" y="103644"/>
                  </a:lnTo>
                  <a:lnTo>
                    <a:pt x="6722491" y="112052"/>
                  </a:lnTo>
                  <a:lnTo>
                    <a:pt x="6730111" y="125133"/>
                  </a:lnTo>
                  <a:lnTo>
                    <a:pt x="6738620" y="127342"/>
                  </a:lnTo>
                  <a:lnTo>
                    <a:pt x="6847713" y="63652"/>
                  </a:lnTo>
                  <a:lnTo>
                    <a:pt x="6824188" y="49936"/>
                  </a:lnTo>
                  <a:close/>
                </a:path>
                <a:path w="6847840" h="127635">
                  <a:moveTo>
                    <a:pt x="6769716" y="49945"/>
                  </a:moveTo>
                  <a:lnTo>
                    <a:pt x="0" y="51155"/>
                  </a:lnTo>
                  <a:lnTo>
                    <a:pt x="0" y="78587"/>
                  </a:lnTo>
                  <a:lnTo>
                    <a:pt x="6769757" y="77368"/>
                  </a:lnTo>
                  <a:lnTo>
                    <a:pt x="6793245" y="63663"/>
                  </a:lnTo>
                  <a:lnTo>
                    <a:pt x="6769716" y="49945"/>
                  </a:lnTo>
                  <a:close/>
                </a:path>
                <a:path w="6847840" h="127635">
                  <a:moveTo>
                    <a:pt x="6793245" y="63663"/>
                  </a:moveTo>
                  <a:lnTo>
                    <a:pt x="6769741" y="77377"/>
                  </a:lnTo>
                  <a:lnTo>
                    <a:pt x="6820535" y="77368"/>
                  </a:lnTo>
                  <a:lnTo>
                    <a:pt x="6820535" y="75501"/>
                  </a:lnTo>
                  <a:lnTo>
                    <a:pt x="6813550" y="75501"/>
                  </a:lnTo>
                  <a:lnTo>
                    <a:pt x="6793245" y="63663"/>
                  </a:lnTo>
                  <a:close/>
                </a:path>
                <a:path w="6847840" h="127635">
                  <a:moveTo>
                    <a:pt x="6813550" y="51815"/>
                  </a:moveTo>
                  <a:lnTo>
                    <a:pt x="6793245" y="63663"/>
                  </a:lnTo>
                  <a:lnTo>
                    <a:pt x="6813550" y="75501"/>
                  </a:lnTo>
                  <a:lnTo>
                    <a:pt x="6813550" y="51815"/>
                  </a:lnTo>
                  <a:close/>
                </a:path>
                <a:path w="6847840" h="127635">
                  <a:moveTo>
                    <a:pt x="6820535" y="51815"/>
                  </a:moveTo>
                  <a:lnTo>
                    <a:pt x="6813550" y="51815"/>
                  </a:lnTo>
                  <a:lnTo>
                    <a:pt x="6813550" y="75501"/>
                  </a:lnTo>
                  <a:lnTo>
                    <a:pt x="6820535" y="75501"/>
                  </a:lnTo>
                  <a:lnTo>
                    <a:pt x="6820535" y="51815"/>
                  </a:lnTo>
                  <a:close/>
                </a:path>
                <a:path w="6847840" h="127635">
                  <a:moveTo>
                    <a:pt x="6820535" y="49936"/>
                  </a:moveTo>
                  <a:lnTo>
                    <a:pt x="6769716" y="49945"/>
                  </a:lnTo>
                  <a:lnTo>
                    <a:pt x="6793245" y="63663"/>
                  </a:lnTo>
                  <a:lnTo>
                    <a:pt x="6813550" y="51815"/>
                  </a:lnTo>
                  <a:lnTo>
                    <a:pt x="6820535" y="51815"/>
                  </a:lnTo>
                  <a:lnTo>
                    <a:pt x="6820535" y="49936"/>
                  </a:lnTo>
                  <a:close/>
                </a:path>
                <a:path w="6847840" h="127635">
                  <a:moveTo>
                    <a:pt x="6738493" y="0"/>
                  </a:moveTo>
                  <a:lnTo>
                    <a:pt x="6730111" y="2209"/>
                  </a:lnTo>
                  <a:lnTo>
                    <a:pt x="6722491" y="15303"/>
                  </a:lnTo>
                  <a:lnTo>
                    <a:pt x="6724777" y="23698"/>
                  </a:lnTo>
                  <a:lnTo>
                    <a:pt x="6769716" y="49945"/>
                  </a:lnTo>
                  <a:lnTo>
                    <a:pt x="6824188" y="49936"/>
                  </a:lnTo>
                  <a:lnTo>
                    <a:pt x="6738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4891" y="5847588"/>
              <a:ext cx="3752215" cy="191770"/>
            </a:xfrm>
            <a:custGeom>
              <a:avLst/>
              <a:gdLst/>
              <a:ahLst/>
              <a:cxnLst/>
              <a:rect l="l" t="t" r="r" b="b"/>
              <a:pathLst>
                <a:path w="3752215" h="191770">
                  <a:moveTo>
                    <a:pt x="0" y="0"/>
                  </a:moveTo>
                  <a:lnTo>
                    <a:pt x="0" y="164223"/>
                  </a:lnTo>
                </a:path>
                <a:path w="3752215" h="191770">
                  <a:moveTo>
                    <a:pt x="1237487" y="18287"/>
                  </a:moveTo>
                  <a:lnTo>
                    <a:pt x="1237487" y="182511"/>
                  </a:lnTo>
                </a:path>
                <a:path w="3752215" h="191770">
                  <a:moveTo>
                    <a:pt x="2496311" y="27431"/>
                  </a:moveTo>
                  <a:lnTo>
                    <a:pt x="2496311" y="191655"/>
                  </a:lnTo>
                </a:path>
                <a:path w="3752215" h="191770">
                  <a:moveTo>
                    <a:pt x="3752087" y="18287"/>
                  </a:moveTo>
                  <a:lnTo>
                    <a:pt x="3752087" y="182511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4658" y="5539841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047%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1907" y="5539841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029%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0063" y="5539841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025%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5425" y="5539841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023%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5558" y="5539841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021%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30424" y="5958839"/>
            <a:ext cx="3615054" cy="201295"/>
          </a:xfrm>
          <a:custGeom>
            <a:avLst/>
            <a:gdLst/>
            <a:ahLst/>
            <a:cxnLst/>
            <a:rect l="l" t="t" r="r" b="b"/>
            <a:pathLst>
              <a:path w="3615054" h="201295">
                <a:moveTo>
                  <a:pt x="1091184" y="0"/>
                </a:moveTo>
                <a:lnTo>
                  <a:pt x="0" y="0"/>
                </a:lnTo>
                <a:lnTo>
                  <a:pt x="0" y="201168"/>
                </a:lnTo>
                <a:lnTo>
                  <a:pt x="1091184" y="201168"/>
                </a:lnTo>
                <a:lnTo>
                  <a:pt x="1091184" y="0"/>
                </a:lnTo>
                <a:close/>
              </a:path>
              <a:path w="3615054" h="201295">
                <a:moveTo>
                  <a:pt x="2389632" y="9144"/>
                </a:moveTo>
                <a:lnTo>
                  <a:pt x="1219200" y="9144"/>
                </a:lnTo>
                <a:lnTo>
                  <a:pt x="1219200" y="167640"/>
                </a:lnTo>
                <a:lnTo>
                  <a:pt x="2389632" y="167640"/>
                </a:lnTo>
                <a:lnTo>
                  <a:pt x="2389632" y="9144"/>
                </a:lnTo>
                <a:close/>
              </a:path>
              <a:path w="3615054" h="201295">
                <a:moveTo>
                  <a:pt x="3614928" y="9144"/>
                </a:moveTo>
                <a:lnTo>
                  <a:pt x="2444496" y="9144"/>
                </a:lnTo>
                <a:lnTo>
                  <a:pt x="2444496" y="167640"/>
                </a:lnTo>
                <a:lnTo>
                  <a:pt x="3614928" y="167640"/>
                </a:lnTo>
                <a:lnTo>
                  <a:pt x="3614928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40407" y="5957112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053" y="5957112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2213" y="5974181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8590" y="5962294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2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3678" y="4951552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4254" y="4836998"/>
            <a:ext cx="715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1800" b="0" spc="-8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2250" y="4836998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21553" y="4836998"/>
            <a:ext cx="713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18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85203" y="4951552"/>
            <a:ext cx="715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1800" b="0" spc="-8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6313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7969" y="1036777"/>
            <a:ext cx="7801609" cy="443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chemeClr val="tx2"/>
              </a:buClr>
              <a:buSzPct val="91666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Протестируем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значения</a:t>
            </a:r>
            <a:r>
              <a:rPr sz="2400" b="0" spc="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границы,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границе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после:</a:t>
            </a:r>
            <a:endParaRPr sz="24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45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16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0,047%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5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 при</a:t>
            </a:r>
            <a:r>
              <a:rPr sz="16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 млн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0,047%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+</a:t>
            </a:r>
            <a:r>
              <a:rPr sz="16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8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0,029%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₽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1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9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0,029%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16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10 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8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0,029%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16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+</a:t>
            </a:r>
            <a:r>
              <a:rPr sz="16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0,025%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15 млн</a:t>
            </a:r>
            <a:r>
              <a:rPr sz="16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16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0,025%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5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16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9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0,025%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при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₽ + 1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0,023%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25 млн</a:t>
            </a:r>
            <a:r>
              <a:rPr sz="16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16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0,023%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 при</a:t>
            </a:r>
            <a:r>
              <a:rPr sz="16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₽ комиссия</a:t>
            </a:r>
            <a:r>
              <a:rPr sz="1600" b="0" spc="-10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0,023%</a:t>
            </a:r>
            <a:endParaRPr sz="1600" dirty="0">
              <a:latin typeface="Calibri Light"/>
              <a:cs typeface="Calibri Light"/>
            </a:endParaRPr>
          </a:p>
          <a:p>
            <a:pPr marL="579120" lvl="1" indent="-183515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137500"/>
              <a:buFont typeface="Calibri"/>
              <a:buChar char="◦"/>
              <a:tabLst>
                <a:tab pos="579755" algn="l"/>
              </a:tabLst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Проверим,</a:t>
            </a:r>
            <a:r>
              <a:rPr sz="16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что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обороте</a:t>
            </a:r>
            <a:r>
              <a:rPr sz="16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25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млн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+</a:t>
            </a:r>
            <a:r>
              <a:rPr sz="16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6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копейка</a:t>
            </a:r>
            <a:r>
              <a:rPr sz="16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комиссия</a:t>
            </a:r>
            <a:r>
              <a:rPr sz="16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составит</a:t>
            </a:r>
            <a:r>
              <a:rPr sz="16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0,021%</a:t>
            </a:r>
            <a:endParaRPr sz="1600" dirty="0">
              <a:latin typeface="Calibri Light"/>
              <a:cs typeface="Calibri Light"/>
            </a:endParaRPr>
          </a:p>
          <a:p>
            <a:pPr marL="1863725">
              <a:lnSpc>
                <a:spcPct val="100000"/>
              </a:lnSpc>
              <a:spcBef>
                <a:spcPts val="1010"/>
              </a:spcBef>
              <a:buClr>
                <a:schemeClr val="tx2"/>
              </a:buClr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*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3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= 12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тестов</a:t>
            </a:r>
            <a:endParaRPr sz="24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714" y="5728249"/>
            <a:ext cx="5608320" cy="465455"/>
            <a:chOff x="1275714" y="5728249"/>
            <a:chExt cx="5608320" cy="465455"/>
          </a:xfrm>
        </p:grpSpPr>
        <p:sp>
          <p:nvSpPr>
            <p:cNvPr id="5" name="object 5"/>
            <p:cNvSpPr/>
            <p:nvPr/>
          </p:nvSpPr>
          <p:spPr>
            <a:xfrm>
              <a:off x="4569841" y="5742902"/>
              <a:ext cx="944880" cy="450850"/>
            </a:xfrm>
            <a:custGeom>
              <a:avLst/>
              <a:gdLst/>
              <a:ahLst/>
              <a:cxnLst/>
              <a:rect l="l" t="t" r="r" b="b"/>
              <a:pathLst>
                <a:path w="944879" h="450850">
                  <a:moveTo>
                    <a:pt x="471642" y="0"/>
                  </a:moveTo>
                  <a:lnTo>
                    <a:pt x="424139" y="3194"/>
                  </a:lnTo>
                  <a:lnTo>
                    <a:pt x="377618" y="10689"/>
                  </a:lnTo>
                  <a:lnTo>
                    <a:pt x="332365" y="22300"/>
                  </a:lnTo>
                  <a:lnTo>
                    <a:pt x="288667" y="37848"/>
                  </a:lnTo>
                  <a:lnTo>
                    <a:pt x="246807" y="57148"/>
                  </a:lnTo>
                  <a:lnTo>
                    <a:pt x="207073" y="80020"/>
                  </a:lnTo>
                  <a:lnTo>
                    <a:pt x="169750" y="106281"/>
                  </a:lnTo>
                  <a:lnTo>
                    <a:pt x="135124" y="135748"/>
                  </a:lnTo>
                  <a:lnTo>
                    <a:pt x="103480" y="168240"/>
                  </a:lnTo>
                  <a:lnTo>
                    <a:pt x="75104" y="203575"/>
                  </a:lnTo>
                  <a:lnTo>
                    <a:pt x="50283" y="241570"/>
                  </a:lnTo>
                  <a:lnTo>
                    <a:pt x="29301" y="282043"/>
                  </a:lnTo>
                  <a:lnTo>
                    <a:pt x="12445" y="324813"/>
                  </a:lnTo>
                  <a:lnTo>
                    <a:pt x="0" y="369696"/>
                  </a:lnTo>
                  <a:lnTo>
                    <a:pt x="470535" y="450277"/>
                  </a:lnTo>
                  <a:lnTo>
                    <a:pt x="944499" y="364679"/>
                  </a:lnTo>
                  <a:lnTo>
                    <a:pt x="933922" y="319989"/>
                  </a:lnTo>
                  <a:lnTo>
                    <a:pt x="918742" y="277218"/>
                  </a:lnTo>
                  <a:lnTo>
                    <a:pt x="899207" y="236602"/>
                  </a:lnTo>
                  <a:lnTo>
                    <a:pt x="875566" y="198380"/>
                  </a:lnTo>
                  <a:lnTo>
                    <a:pt x="848067" y="162789"/>
                  </a:lnTo>
                  <a:lnTo>
                    <a:pt x="816959" y="130066"/>
                  </a:lnTo>
                  <a:lnTo>
                    <a:pt x="782491" y="100448"/>
                  </a:lnTo>
                  <a:lnTo>
                    <a:pt x="744911" y="74172"/>
                  </a:lnTo>
                  <a:lnTo>
                    <a:pt x="704468" y="51476"/>
                  </a:lnTo>
                  <a:lnTo>
                    <a:pt x="661412" y="32597"/>
                  </a:lnTo>
                  <a:lnTo>
                    <a:pt x="615990" y="17772"/>
                  </a:lnTo>
                  <a:lnTo>
                    <a:pt x="568451" y="7238"/>
                  </a:lnTo>
                  <a:lnTo>
                    <a:pt x="519841" y="1287"/>
                  </a:lnTo>
                  <a:lnTo>
                    <a:pt x="471642" y="0"/>
                  </a:lnTo>
                  <a:close/>
                </a:path>
              </a:pathLst>
            </a:custGeom>
            <a:solidFill>
              <a:srgbClr val="FFB8A7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9841" y="5742902"/>
              <a:ext cx="944880" cy="370205"/>
            </a:xfrm>
            <a:custGeom>
              <a:avLst/>
              <a:gdLst/>
              <a:ahLst/>
              <a:cxnLst/>
              <a:rect l="l" t="t" r="r" b="b"/>
              <a:pathLst>
                <a:path w="944879" h="370204">
                  <a:moveTo>
                    <a:pt x="0" y="369696"/>
                  </a:moveTo>
                  <a:lnTo>
                    <a:pt x="12445" y="324813"/>
                  </a:lnTo>
                  <a:lnTo>
                    <a:pt x="29301" y="282043"/>
                  </a:lnTo>
                  <a:lnTo>
                    <a:pt x="50283" y="241570"/>
                  </a:lnTo>
                  <a:lnTo>
                    <a:pt x="75104" y="203575"/>
                  </a:lnTo>
                  <a:lnTo>
                    <a:pt x="103480" y="168240"/>
                  </a:lnTo>
                  <a:lnTo>
                    <a:pt x="135124" y="135748"/>
                  </a:lnTo>
                  <a:lnTo>
                    <a:pt x="169750" y="106281"/>
                  </a:lnTo>
                  <a:lnTo>
                    <a:pt x="207073" y="80020"/>
                  </a:lnTo>
                  <a:lnTo>
                    <a:pt x="246807" y="57148"/>
                  </a:lnTo>
                  <a:lnTo>
                    <a:pt x="288667" y="37848"/>
                  </a:lnTo>
                  <a:lnTo>
                    <a:pt x="332365" y="22300"/>
                  </a:lnTo>
                  <a:lnTo>
                    <a:pt x="377618" y="10689"/>
                  </a:lnTo>
                  <a:lnTo>
                    <a:pt x="424139" y="3194"/>
                  </a:lnTo>
                  <a:lnTo>
                    <a:pt x="471642" y="0"/>
                  </a:lnTo>
                  <a:lnTo>
                    <a:pt x="519841" y="1287"/>
                  </a:lnTo>
                  <a:lnTo>
                    <a:pt x="568451" y="7238"/>
                  </a:lnTo>
                  <a:lnTo>
                    <a:pt x="615990" y="17772"/>
                  </a:lnTo>
                  <a:lnTo>
                    <a:pt x="661412" y="32597"/>
                  </a:lnTo>
                  <a:lnTo>
                    <a:pt x="704468" y="51476"/>
                  </a:lnTo>
                  <a:lnTo>
                    <a:pt x="744911" y="74172"/>
                  </a:lnTo>
                  <a:lnTo>
                    <a:pt x="782491" y="100448"/>
                  </a:lnTo>
                  <a:lnTo>
                    <a:pt x="816959" y="130066"/>
                  </a:lnTo>
                  <a:lnTo>
                    <a:pt x="848067" y="162789"/>
                  </a:lnTo>
                  <a:lnTo>
                    <a:pt x="875566" y="198380"/>
                  </a:lnTo>
                  <a:lnTo>
                    <a:pt x="899207" y="236602"/>
                  </a:lnTo>
                  <a:lnTo>
                    <a:pt x="918742" y="277218"/>
                  </a:lnTo>
                  <a:lnTo>
                    <a:pt x="933922" y="319989"/>
                  </a:lnTo>
                  <a:lnTo>
                    <a:pt x="944499" y="364679"/>
                  </a:lnTo>
                </a:path>
              </a:pathLst>
            </a:custGeom>
            <a:ln w="28574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8323" y="5742902"/>
              <a:ext cx="944880" cy="450850"/>
            </a:xfrm>
            <a:custGeom>
              <a:avLst/>
              <a:gdLst/>
              <a:ahLst/>
              <a:cxnLst/>
              <a:rect l="l" t="t" r="r" b="b"/>
              <a:pathLst>
                <a:path w="944879" h="450850">
                  <a:moveTo>
                    <a:pt x="471727" y="0"/>
                  </a:moveTo>
                  <a:lnTo>
                    <a:pt x="424207" y="3194"/>
                  </a:lnTo>
                  <a:lnTo>
                    <a:pt x="377672" y="10689"/>
                  </a:lnTo>
                  <a:lnTo>
                    <a:pt x="332407" y="22300"/>
                  </a:lnTo>
                  <a:lnTo>
                    <a:pt x="288698" y="37848"/>
                  </a:lnTo>
                  <a:lnTo>
                    <a:pt x="246830" y="57148"/>
                  </a:lnTo>
                  <a:lnTo>
                    <a:pt x="207089" y="80020"/>
                  </a:lnTo>
                  <a:lnTo>
                    <a:pt x="169761" y="106281"/>
                  </a:lnTo>
                  <a:lnTo>
                    <a:pt x="135130" y="135748"/>
                  </a:lnTo>
                  <a:lnTo>
                    <a:pt x="103484" y="168240"/>
                  </a:lnTo>
                  <a:lnTo>
                    <a:pt x="75106" y="203575"/>
                  </a:lnTo>
                  <a:lnTo>
                    <a:pt x="50283" y="241570"/>
                  </a:lnTo>
                  <a:lnTo>
                    <a:pt x="29301" y="282043"/>
                  </a:lnTo>
                  <a:lnTo>
                    <a:pt x="12445" y="324813"/>
                  </a:lnTo>
                  <a:lnTo>
                    <a:pt x="0" y="369696"/>
                  </a:lnTo>
                  <a:lnTo>
                    <a:pt x="470535" y="450277"/>
                  </a:lnTo>
                  <a:lnTo>
                    <a:pt x="944626" y="364679"/>
                  </a:lnTo>
                  <a:lnTo>
                    <a:pt x="934047" y="319989"/>
                  </a:lnTo>
                  <a:lnTo>
                    <a:pt x="918860" y="277218"/>
                  </a:lnTo>
                  <a:lnTo>
                    <a:pt x="899316" y="236602"/>
                  </a:lnTo>
                  <a:lnTo>
                    <a:pt x="875665" y="198380"/>
                  </a:lnTo>
                  <a:lnTo>
                    <a:pt x="848155" y="162789"/>
                  </a:lnTo>
                  <a:lnTo>
                    <a:pt x="817038" y="130066"/>
                  </a:lnTo>
                  <a:lnTo>
                    <a:pt x="782564" y="100448"/>
                  </a:lnTo>
                  <a:lnTo>
                    <a:pt x="744982" y="74172"/>
                  </a:lnTo>
                  <a:lnTo>
                    <a:pt x="704542" y="51476"/>
                  </a:lnTo>
                  <a:lnTo>
                    <a:pt x="661495" y="32597"/>
                  </a:lnTo>
                  <a:lnTo>
                    <a:pt x="616090" y="17772"/>
                  </a:lnTo>
                  <a:lnTo>
                    <a:pt x="568578" y="7238"/>
                  </a:lnTo>
                  <a:lnTo>
                    <a:pt x="519946" y="1287"/>
                  </a:lnTo>
                  <a:lnTo>
                    <a:pt x="471727" y="0"/>
                  </a:lnTo>
                  <a:close/>
                </a:path>
              </a:pathLst>
            </a:custGeom>
            <a:solidFill>
              <a:srgbClr val="C39BE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8323" y="5742902"/>
              <a:ext cx="944880" cy="370205"/>
            </a:xfrm>
            <a:custGeom>
              <a:avLst/>
              <a:gdLst/>
              <a:ahLst/>
              <a:cxnLst/>
              <a:rect l="l" t="t" r="r" b="b"/>
              <a:pathLst>
                <a:path w="944879" h="370204">
                  <a:moveTo>
                    <a:pt x="0" y="369696"/>
                  </a:moveTo>
                  <a:lnTo>
                    <a:pt x="12445" y="324813"/>
                  </a:lnTo>
                  <a:lnTo>
                    <a:pt x="29301" y="282043"/>
                  </a:lnTo>
                  <a:lnTo>
                    <a:pt x="50283" y="241570"/>
                  </a:lnTo>
                  <a:lnTo>
                    <a:pt x="75106" y="203575"/>
                  </a:lnTo>
                  <a:lnTo>
                    <a:pt x="103484" y="168240"/>
                  </a:lnTo>
                  <a:lnTo>
                    <a:pt x="135130" y="135748"/>
                  </a:lnTo>
                  <a:lnTo>
                    <a:pt x="169761" y="106281"/>
                  </a:lnTo>
                  <a:lnTo>
                    <a:pt x="207089" y="80020"/>
                  </a:lnTo>
                  <a:lnTo>
                    <a:pt x="246830" y="57148"/>
                  </a:lnTo>
                  <a:lnTo>
                    <a:pt x="288698" y="37848"/>
                  </a:lnTo>
                  <a:lnTo>
                    <a:pt x="332407" y="22300"/>
                  </a:lnTo>
                  <a:lnTo>
                    <a:pt x="377672" y="10689"/>
                  </a:lnTo>
                  <a:lnTo>
                    <a:pt x="424207" y="3194"/>
                  </a:lnTo>
                  <a:lnTo>
                    <a:pt x="471727" y="0"/>
                  </a:lnTo>
                  <a:lnTo>
                    <a:pt x="519946" y="1287"/>
                  </a:lnTo>
                  <a:lnTo>
                    <a:pt x="568578" y="7238"/>
                  </a:lnTo>
                  <a:lnTo>
                    <a:pt x="616090" y="17772"/>
                  </a:lnTo>
                  <a:lnTo>
                    <a:pt x="661495" y="32597"/>
                  </a:lnTo>
                  <a:lnTo>
                    <a:pt x="704542" y="51476"/>
                  </a:lnTo>
                  <a:lnTo>
                    <a:pt x="744982" y="74172"/>
                  </a:lnTo>
                  <a:lnTo>
                    <a:pt x="782564" y="100448"/>
                  </a:lnTo>
                  <a:lnTo>
                    <a:pt x="817038" y="130066"/>
                  </a:lnTo>
                  <a:lnTo>
                    <a:pt x="848155" y="162789"/>
                  </a:lnTo>
                  <a:lnTo>
                    <a:pt x="875665" y="198380"/>
                  </a:lnTo>
                  <a:lnTo>
                    <a:pt x="899316" y="236602"/>
                  </a:lnTo>
                  <a:lnTo>
                    <a:pt x="918860" y="277218"/>
                  </a:lnTo>
                  <a:lnTo>
                    <a:pt x="934047" y="319989"/>
                  </a:lnTo>
                  <a:lnTo>
                    <a:pt x="944626" y="364679"/>
                  </a:lnTo>
                </a:path>
              </a:pathLst>
            </a:custGeom>
            <a:ln w="28574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21451" y="5835527"/>
              <a:ext cx="1236345" cy="294005"/>
            </a:xfrm>
            <a:custGeom>
              <a:avLst/>
              <a:gdLst/>
              <a:ahLst/>
              <a:cxnLst/>
              <a:rect l="l" t="t" r="r" b="b"/>
              <a:pathLst>
                <a:path w="1236345" h="294004">
                  <a:moveTo>
                    <a:pt x="1235837" y="8"/>
                  </a:moveTo>
                  <a:lnTo>
                    <a:pt x="1162745" y="0"/>
                  </a:lnTo>
                  <a:lnTo>
                    <a:pt x="1090680" y="1052"/>
                  </a:lnTo>
                  <a:lnTo>
                    <a:pt x="1019770" y="3137"/>
                  </a:lnTo>
                  <a:lnTo>
                    <a:pt x="950145" y="6223"/>
                  </a:lnTo>
                  <a:lnTo>
                    <a:pt x="881933" y="10280"/>
                  </a:lnTo>
                  <a:lnTo>
                    <a:pt x="815264" y="15280"/>
                  </a:lnTo>
                  <a:lnTo>
                    <a:pt x="750268" y="21192"/>
                  </a:lnTo>
                  <a:lnTo>
                    <a:pt x="687073" y="27986"/>
                  </a:lnTo>
                  <a:lnTo>
                    <a:pt x="625808" y="35632"/>
                  </a:lnTo>
                  <a:lnTo>
                    <a:pt x="566604" y="44102"/>
                  </a:lnTo>
                  <a:lnTo>
                    <a:pt x="509588" y="53364"/>
                  </a:lnTo>
                  <a:lnTo>
                    <a:pt x="454891" y="63389"/>
                  </a:lnTo>
                  <a:lnTo>
                    <a:pt x="402642" y="74148"/>
                  </a:lnTo>
                  <a:lnTo>
                    <a:pt x="352969" y="85609"/>
                  </a:lnTo>
                  <a:lnTo>
                    <a:pt x="306002" y="97745"/>
                  </a:lnTo>
                  <a:lnTo>
                    <a:pt x="261871" y="110524"/>
                  </a:lnTo>
                  <a:lnTo>
                    <a:pt x="220704" y="123918"/>
                  </a:lnTo>
                  <a:lnTo>
                    <a:pt x="182630" y="137895"/>
                  </a:lnTo>
                  <a:lnTo>
                    <a:pt x="116281" y="167483"/>
                  </a:lnTo>
                  <a:lnTo>
                    <a:pt x="63858" y="199050"/>
                  </a:lnTo>
                  <a:lnTo>
                    <a:pt x="26394" y="232357"/>
                  </a:lnTo>
                  <a:lnTo>
                    <a:pt x="4923" y="267166"/>
                  </a:lnTo>
                  <a:lnTo>
                    <a:pt x="0" y="294000"/>
                  </a:lnTo>
                  <a:lnTo>
                    <a:pt x="1199388" y="294000"/>
                  </a:lnTo>
                  <a:lnTo>
                    <a:pt x="1235837" y="8"/>
                  </a:lnTo>
                  <a:close/>
                </a:path>
              </a:pathLst>
            </a:custGeom>
            <a:solidFill>
              <a:srgbClr val="97CDFD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1451" y="5835527"/>
              <a:ext cx="1236345" cy="294005"/>
            </a:xfrm>
            <a:custGeom>
              <a:avLst/>
              <a:gdLst/>
              <a:ahLst/>
              <a:cxnLst/>
              <a:rect l="l" t="t" r="r" b="b"/>
              <a:pathLst>
                <a:path w="1236345" h="294004">
                  <a:moveTo>
                    <a:pt x="1235837" y="8"/>
                  </a:moveTo>
                  <a:lnTo>
                    <a:pt x="1162745" y="0"/>
                  </a:lnTo>
                  <a:lnTo>
                    <a:pt x="1090680" y="1052"/>
                  </a:lnTo>
                  <a:lnTo>
                    <a:pt x="1019770" y="3137"/>
                  </a:lnTo>
                  <a:lnTo>
                    <a:pt x="950145" y="6223"/>
                  </a:lnTo>
                  <a:lnTo>
                    <a:pt x="881933" y="10280"/>
                  </a:lnTo>
                  <a:lnTo>
                    <a:pt x="815264" y="15280"/>
                  </a:lnTo>
                  <a:lnTo>
                    <a:pt x="750268" y="21192"/>
                  </a:lnTo>
                  <a:lnTo>
                    <a:pt x="687073" y="27986"/>
                  </a:lnTo>
                  <a:lnTo>
                    <a:pt x="625808" y="35632"/>
                  </a:lnTo>
                  <a:lnTo>
                    <a:pt x="566604" y="44102"/>
                  </a:lnTo>
                  <a:lnTo>
                    <a:pt x="509588" y="53364"/>
                  </a:lnTo>
                  <a:lnTo>
                    <a:pt x="454891" y="63389"/>
                  </a:lnTo>
                  <a:lnTo>
                    <a:pt x="402642" y="74148"/>
                  </a:lnTo>
                  <a:lnTo>
                    <a:pt x="352969" y="85609"/>
                  </a:lnTo>
                  <a:lnTo>
                    <a:pt x="306002" y="97745"/>
                  </a:lnTo>
                  <a:lnTo>
                    <a:pt x="261871" y="110524"/>
                  </a:lnTo>
                  <a:lnTo>
                    <a:pt x="220704" y="123918"/>
                  </a:lnTo>
                  <a:lnTo>
                    <a:pt x="182630" y="137895"/>
                  </a:lnTo>
                  <a:lnTo>
                    <a:pt x="116281" y="167483"/>
                  </a:lnTo>
                  <a:lnTo>
                    <a:pt x="63858" y="199050"/>
                  </a:lnTo>
                  <a:lnTo>
                    <a:pt x="26394" y="232357"/>
                  </a:lnTo>
                  <a:lnTo>
                    <a:pt x="4923" y="267166"/>
                  </a:lnTo>
                  <a:lnTo>
                    <a:pt x="0" y="291016"/>
                  </a:lnTo>
                  <a:lnTo>
                    <a:pt x="0" y="294000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4775" y="5742537"/>
              <a:ext cx="942340" cy="434975"/>
            </a:xfrm>
            <a:custGeom>
              <a:avLst/>
              <a:gdLst/>
              <a:ahLst/>
              <a:cxnLst/>
              <a:rect l="l" t="t" r="r" b="b"/>
              <a:pathLst>
                <a:path w="942339" h="434975">
                  <a:moveTo>
                    <a:pt x="478281" y="0"/>
                  </a:moveTo>
                  <a:lnTo>
                    <a:pt x="430788" y="2847"/>
                  </a:lnTo>
                  <a:lnTo>
                    <a:pt x="384190" y="9853"/>
                  </a:lnTo>
                  <a:lnTo>
                    <a:pt x="338777" y="20842"/>
                  </a:lnTo>
                  <a:lnTo>
                    <a:pt x="294838" y="35640"/>
                  </a:lnTo>
                  <a:lnTo>
                    <a:pt x="252661" y="54072"/>
                  </a:lnTo>
                  <a:lnTo>
                    <a:pt x="212534" y="75964"/>
                  </a:lnTo>
                  <a:lnTo>
                    <a:pt x="174747" y="101141"/>
                  </a:lnTo>
                  <a:lnTo>
                    <a:pt x="139588" y="129429"/>
                  </a:lnTo>
                  <a:lnTo>
                    <a:pt x="107347" y="160653"/>
                  </a:lnTo>
                  <a:lnTo>
                    <a:pt x="78311" y="194639"/>
                  </a:lnTo>
                  <a:lnTo>
                    <a:pt x="52769" y="231211"/>
                  </a:lnTo>
                  <a:lnTo>
                    <a:pt x="31011" y="270197"/>
                  </a:lnTo>
                  <a:lnTo>
                    <a:pt x="13325" y="311420"/>
                  </a:lnTo>
                  <a:lnTo>
                    <a:pt x="0" y="354707"/>
                  </a:lnTo>
                  <a:lnTo>
                    <a:pt x="468122" y="434882"/>
                  </a:lnTo>
                  <a:lnTo>
                    <a:pt x="942213" y="349284"/>
                  </a:lnTo>
                  <a:lnTo>
                    <a:pt x="930944" y="302872"/>
                  </a:lnTo>
                  <a:lnTo>
                    <a:pt x="914319" y="258663"/>
                  </a:lnTo>
                  <a:lnTo>
                    <a:pt x="892646" y="216945"/>
                  </a:lnTo>
                  <a:lnTo>
                    <a:pt x="866237" y="178006"/>
                  </a:lnTo>
                  <a:lnTo>
                    <a:pt x="835400" y="142135"/>
                  </a:lnTo>
                  <a:lnTo>
                    <a:pt x="800448" y="109620"/>
                  </a:lnTo>
                  <a:lnTo>
                    <a:pt x="761689" y="80749"/>
                  </a:lnTo>
                  <a:lnTo>
                    <a:pt x="719435" y="55811"/>
                  </a:lnTo>
                  <a:lnTo>
                    <a:pt x="673996" y="35094"/>
                  </a:lnTo>
                  <a:lnTo>
                    <a:pt x="625681" y="18886"/>
                  </a:lnTo>
                  <a:lnTo>
                    <a:pt x="574801" y="7476"/>
                  </a:lnTo>
                  <a:lnTo>
                    <a:pt x="526382" y="1484"/>
                  </a:lnTo>
                  <a:lnTo>
                    <a:pt x="478281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4775" y="5742537"/>
              <a:ext cx="942340" cy="354965"/>
            </a:xfrm>
            <a:custGeom>
              <a:avLst/>
              <a:gdLst/>
              <a:ahLst/>
              <a:cxnLst/>
              <a:rect l="l" t="t" r="r" b="b"/>
              <a:pathLst>
                <a:path w="942339" h="354964">
                  <a:moveTo>
                    <a:pt x="0" y="354707"/>
                  </a:moveTo>
                  <a:lnTo>
                    <a:pt x="13325" y="311420"/>
                  </a:lnTo>
                  <a:lnTo>
                    <a:pt x="31011" y="270197"/>
                  </a:lnTo>
                  <a:lnTo>
                    <a:pt x="52769" y="231211"/>
                  </a:lnTo>
                  <a:lnTo>
                    <a:pt x="78311" y="194639"/>
                  </a:lnTo>
                  <a:lnTo>
                    <a:pt x="107347" y="160653"/>
                  </a:lnTo>
                  <a:lnTo>
                    <a:pt x="139588" y="129429"/>
                  </a:lnTo>
                  <a:lnTo>
                    <a:pt x="174747" y="101141"/>
                  </a:lnTo>
                  <a:lnTo>
                    <a:pt x="212534" y="75964"/>
                  </a:lnTo>
                  <a:lnTo>
                    <a:pt x="252661" y="54072"/>
                  </a:lnTo>
                  <a:lnTo>
                    <a:pt x="294838" y="35640"/>
                  </a:lnTo>
                  <a:lnTo>
                    <a:pt x="338777" y="20842"/>
                  </a:lnTo>
                  <a:lnTo>
                    <a:pt x="384190" y="9853"/>
                  </a:lnTo>
                  <a:lnTo>
                    <a:pt x="430788" y="2847"/>
                  </a:lnTo>
                  <a:lnTo>
                    <a:pt x="478281" y="0"/>
                  </a:lnTo>
                  <a:lnTo>
                    <a:pt x="526382" y="1484"/>
                  </a:lnTo>
                  <a:lnTo>
                    <a:pt x="574801" y="7476"/>
                  </a:lnTo>
                  <a:lnTo>
                    <a:pt x="625681" y="18886"/>
                  </a:lnTo>
                  <a:lnTo>
                    <a:pt x="673996" y="35094"/>
                  </a:lnTo>
                  <a:lnTo>
                    <a:pt x="719435" y="55811"/>
                  </a:lnTo>
                  <a:lnTo>
                    <a:pt x="761689" y="80749"/>
                  </a:lnTo>
                  <a:lnTo>
                    <a:pt x="800448" y="109620"/>
                  </a:lnTo>
                  <a:lnTo>
                    <a:pt x="835400" y="142135"/>
                  </a:lnTo>
                  <a:lnTo>
                    <a:pt x="866237" y="178006"/>
                  </a:lnTo>
                  <a:lnTo>
                    <a:pt x="892646" y="216945"/>
                  </a:lnTo>
                  <a:lnTo>
                    <a:pt x="914319" y="258663"/>
                  </a:lnTo>
                  <a:lnTo>
                    <a:pt x="930944" y="302872"/>
                  </a:lnTo>
                  <a:lnTo>
                    <a:pt x="942213" y="349284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684" y="5829270"/>
              <a:ext cx="1339215" cy="294640"/>
            </a:xfrm>
            <a:custGeom>
              <a:avLst/>
              <a:gdLst/>
              <a:ahLst/>
              <a:cxnLst/>
              <a:rect l="l" t="t" r="r" b="b"/>
              <a:pathLst>
                <a:path w="1339214" h="294639">
                  <a:moveTo>
                    <a:pt x="299144" y="0"/>
                  </a:moveTo>
                  <a:lnTo>
                    <a:pt x="239450" y="832"/>
                  </a:lnTo>
                  <a:lnTo>
                    <a:pt x="179554" y="2694"/>
                  </a:lnTo>
                  <a:lnTo>
                    <a:pt x="119591" y="5607"/>
                  </a:lnTo>
                  <a:lnTo>
                    <a:pt x="59694" y="9589"/>
                  </a:lnTo>
                  <a:lnTo>
                    <a:pt x="0" y="14659"/>
                  </a:lnTo>
                  <a:lnTo>
                    <a:pt x="318134" y="294161"/>
                  </a:lnTo>
                  <a:lnTo>
                    <a:pt x="1339215" y="293259"/>
                  </a:lnTo>
                  <a:lnTo>
                    <a:pt x="1335795" y="270198"/>
                  </a:lnTo>
                  <a:lnTo>
                    <a:pt x="1310336" y="224727"/>
                  </a:lnTo>
                  <a:lnTo>
                    <a:pt x="1267270" y="185672"/>
                  </a:lnTo>
                  <a:lnTo>
                    <a:pt x="1215615" y="153769"/>
                  </a:lnTo>
                  <a:lnTo>
                    <a:pt x="1152369" y="124413"/>
                  </a:lnTo>
                  <a:lnTo>
                    <a:pt x="1116736" y="110740"/>
                  </a:lnTo>
                  <a:lnTo>
                    <a:pt x="1078610" y="97764"/>
                  </a:lnTo>
                  <a:lnTo>
                    <a:pt x="1038125" y="85503"/>
                  </a:lnTo>
                  <a:lnTo>
                    <a:pt x="995416" y="73977"/>
                  </a:lnTo>
                  <a:lnTo>
                    <a:pt x="950618" y="63206"/>
                  </a:lnTo>
                  <a:lnTo>
                    <a:pt x="903866" y="53210"/>
                  </a:lnTo>
                  <a:lnTo>
                    <a:pt x="855294" y="44008"/>
                  </a:lnTo>
                  <a:lnTo>
                    <a:pt x="805037" y="35620"/>
                  </a:lnTo>
                  <a:lnTo>
                    <a:pt x="753230" y="28066"/>
                  </a:lnTo>
                  <a:lnTo>
                    <a:pt x="700008" y="21365"/>
                  </a:lnTo>
                  <a:lnTo>
                    <a:pt x="645505" y="15537"/>
                  </a:lnTo>
                  <a:lnTo>
                    <a:pt x="589857" y="10601"/>
                  </a:lnTo>
                  <a:lnTo>
                    <a:pt x="533197" y="6578"/>
                  </a:lnTo>
                  <a:lnTo>
                    <a:pt x="475661" y="3486"/>
                  </a:lnTo>
                  <a:lnTo>
                    <a:pt x="417384" y="1346"/>
                  </a:lnTo>
                  <a:lnTo>
                    <a:pt x="358500" y="178"/>
                  </a:lnTo>
                  <a:lnTo>
                    <a:pt x="299144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684" y="5829270"/>
              <a:ext cx="1339215" cy="293370"/>
            </a:xfrm>
            <a:custGeom>
              <a:avLst/>
              <a:gdLst/>
              <a:ahLst/>
              <a:cxnLst/>
              <a:rect l="l" t="t" r="r" b="b"/>
              <a:pathLst>
                <a:path w="1339214" h="293370">
                  <a:moveTo>
                    <a:pt x="0" y="14659"/>
                  </a:moveTo>
                  <a:lnTo>
                    <a:pt x="59694" y="9589"/>
                  </a:lnTo>
                  <a:lnTo>
                    <a:pt x="119591" y="5607"/>
                  </a:lnTo>
                  <a:lnTo>
                    <a:pt x="179554" y="2694"/>
                  </a:lnTo>
                  <a:lnTo>
                    <a:pt x="239450" y="832"/>
                  </a:lnTo>
                  <a:lnTo>
                    <a:pt x="299144" y="0"/>
                  </a:lnTo>
                  <a:lnTo>
                    <a:pt x="358500" y="178"/>
                  </a:lnTo>
                  <a:lnTo>
                    <a:pt x="417384" y="1346"/>
                  </a:lnTo>
                  <a:lnTo>
                    <a:pt x="475661" y="3486"/>
                  </a:lnTo>
                  <a:lnTo>
                    <a:pt x="533197" y="6578"/>
                  </a:lnTo>
                  <a:lnTo>
                    <a:pt x="589857" y="10601"/>
                  </a:lnTo>
                  <a:lnTo>
                    <a:pt x="645505" y="15537"/>
                  </a:lnTo>
                  <a:lnTo>
                    <a:pt x="700008" y="21365"/>
                  </a:lnTo>
                  <a:lnTo>
                    <a:pt x="753230" y="28066"/>
                  </a:lnTo>
                  <a:lnTo>
                    <a:pt x="805037" y="35620"/>
                  </a:lnTo>
                  <a:lnTo>
                    <a:pt x="855294" y="44008"/>
                  </a:lnTo>
                  <a:lnTo>
                    <a:pt x="903866" y="53210"/>
                  </a:lnTo>
                  <a:lnTo>
                    <a:pt x="950618" y="63206"/>
                  </a:lnTo>
                  <a:lnTo>
                    <a:pt x="995416" y="73977"/>
                  </a:lnTo>
                  <a:lnTo>
                    <a:pt x="1038125" y="85503"/>
                  </a:lnTo>
                  <a:lnTo>
                    <a:pt x="1078610" y="97764"/>
                  </a:lnTo>
                  <a:lnTo>
                    <a:pt x="1116736" y="110740"/>
                  </a:lnTo>
                  <a:lnTo>
                    <a:pt x="1152369" y="124413"/>
                  </a:lnTo>
                  <a:lnTo>
                    <a:pt x="1215615" y="153769"/>
                  </a:lnTo>
                  <a:lnTo>
                    <a:pt x="1267270" y="185672"/>
                  </a:lnTo>
                  <a:lnTo>
                    <a:pt x="1310336" y="224727"/>
                  </a:lnTo>
                  <a:lnTo>
                    <a:pt x="1335795" y="270198"/>
                  </a:lnTo>
                  <a:lnTo>
                    <a:pt x="1339215" y="293259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7819" y="6064351"/>
              <a:ext cx="5276215" cy="127635"/>
            </a:xfrm>
            <a:custGeom>
              <a:avLst/>
              <a:gdLst/>
              <a:ahLst/>
              <a:cxnLst/>
              <a:rect l="l" t="t" r="r" b="b"/>
              <a:pathLst>
                <a:path w="5276215" h="127635">
                  <a:moveTo>
                    <a:pt x="5252695" y="49936"/>
                  </a:moveTo>
                  <a:lnTo>
                    <a:pt x="5249036" y="49936"/>
                  </a:lnTo>
                  <a:lnTo>
                    <a:pt x="5249036" y="77368"/>
                  </a:lnTo>
                  <a:lnTo>
                    <a:pt x="5198227" y="77374"/>
                  </a:lnTo>
                  <a:lnTo>
                    <a:pt x="5153279" y="103644"/>
                  </a:lnTo>
                  <a:lnTo>
                    <a:pt x="5150993" y="112039"/>
                  </a:lnTo>
                  <a:lnTo>
                    <a:pt x="5158612" y="125133"/>
                  </a:lnTo>
                  <a:lnTo>
                    <a:pt x="5166995" y="127330"/>
                  </a:lnTo>
                  <a:lnTo>
                    <a:pt x="5276214" y="63652"/>
                  </a:lnTo>
                  <a:lnTo>
                    <a:pt x="5252695" y="49936"/>
                  </a:lnTo>
                  <a:close/>
                </a:path>
                <a:path w="5276215" h="127635">
                  <a:moveTo>
                    <a:pt x="5198224" y="49942"/>
                  </a:moveTo>
                  <a:lnTo>
                    <a:pt x="0" y="50546"/>
                  </a:lnTo>
                  <a:lnTo>
                    <a:pt x="0" y="77978"/>
                  </a:lnTo>
                  <a:lnTo>
                    <a:pt x="5198237" y="77368"/>
                  </a:lnTo>
                  <a:lnTo>
                    <a:pt x="5221739" y="63655"/>
                  </a:lnTo>
                  <a:lnTo>
                    <a:pt x="5198224" y="49942"/>
                  </a:lnTo>
                  <a:close/>
                </a:path>
                <a:path w="5276215" h="127635">
                  <a:moveTo>
                    <a:pt x="5221739" y="63655"/>
                  </a:moveTo>
                  <a:lnTo>
                    <a:pt x="5198227" y="77374"/>
                  </a:lnTo>
                  <a:lnTo>
                    <a:pt x="5249036" y="77368"/>
                  </a:lnTo>
                  <a:lnTo>
                    <a:pt x="5249036" y="75501"/>
                  </a:lnTo>
                  <a:lnTo>
                    <a:pt x="5242052" y="75501"/>
                  </a:lnTo>
                  <a:lnTo>
                    <a:pt x="5221739" y="63655"/>
                  </a:lnTo>
                  <a:close/>
                </a:path>
                <a:path w="5276215" h="127635">
                  <a:moveTo>
                    <a:pt x="5242052" y="51803"/>
                  </a:moveTo>
                  <a:lnTo>
                    <a:pt x="5221739" y="63655"/>
                  </a:lnTo>
                  <a:lnTo>
                    <a:pt x="5242052" y="75501"/>
                  </a:lnTo>
                  <a:lnTo>
                    <a:pt x="5242052" y="51803"/>
                  </a:lnTo>
                  <a:close/>
                </a:path>
                <a:path w="5276215" h="127635">
                  <a:moveTo>
                    <a:pt x="5249036" y="51803"/>
                  </a:moveTo>
                  <a:lnTo>
                    <a:pt x="5242052" y="51803"/>
                  </a:lnTo>
                  <a:lnTo>
                    <a:pt x="5242052" y="75501"/>
                  </a:lnTo>
                  <a:lnTo>
                    <a:pt x="5249036" y="75501"/>
                  </a:lnTo>
                  <a:lnTo>
                    <a:pt x="5249036" y="51803"/>
                  </a:lnTo>
                  <a:close/>
                </a:path>
                <a:path w="5276215" h="127635">
                  <a:moveTo>
                    <a:pt x="5249036" y="49936"/>
                  </a:moveTo>
                  <a:lnTo>
                    <a:pt x="5198224" y="49942"/>
                  </a:lnTo>
                  <a:lnTo>
                    <a:pt x="5221744" y="63652"/>
                  </a:lnTo>
                  <a:lnTo>
                    <a:pt x="5242052" y="51803"/>
                  </a:lnTo>
                  <a:lnTo>
                    <a:pt x="5249036" y="51803"/>
                  </a:lnTo>
                  <a:lnTo>
                    <a:pt x="5249036" y="49936"/>
                  </a:lnTo>
                  <a:close/>
                </a:path>
                <a:path w="5276215" h="127635">
                  <a:moveTo>
                    <a:pt x="5166995" y="0"/>
                  </a:moveTo>
                  <a:lnTo>
                    <a:pt x="5158612" y="2209"/>
                  </a:lnTo>
                  <a:lnTo>
                    <a:pt x="5150993" y="15290"/>
                  </a:lnTo>
                  <a:lnTo>
                    <a:pt x="5153152" y="23685"/>
                  </a:lnTo>
                  <a:lnTo>
                    <a:pt x="5198224" y="49942"/>
                  </a:lnTo>
                  <a:lnTo>
                    <a:pt x="5252695" y="49936"/>
                  </a:lnTo>
                  <a:lnTo>
                    <a:pt x="51669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851" y="6079236"/>
              <a:ext cx="954405" cy="91440"/>
            </a:xfrm>
            <a:custGeom>
              <a:avLst/>
              <a:gdLst/>
              <a:ahLst/>
              <a:cxnLst/>
              <a:rect l="l" t="t" r="r" b="b"/>
              <a:pathLst>
                <a:path w="954404" h="91439">
                  <a:moveTo>
                    <a:pt x="0" y="0"/>
                  </a:moveTo>
                  <a:lnTo>
                    <a:pt x="0" y="82105"/>
                  </a:lnTo>
                </a:path>
                <a:path w="954404" h="91439">
                  <a:moveTo>
                    <a:pt x="954024" y="9143"/>
                  </a:moveTo>
                  <a:lnTo>
                    <a:pt x="954024" y="91249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9139" y="609447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44196"/>
                  </a:moveTo>
                  <a:lnTo>
                    <a:pt x="0" y="82105"/>
                  </a:lnTo>
                </a:path>
                <a:path h="825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2743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8404" y="608838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105"/>
                  </a:lnTo>
                </a:path>
              </a:pathLst>
            </a:custGeom>
            <a:ln w="2743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34744" y="5940958"/>
            <a:ext cx="16021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12215" algn="l"/>
              </a:tabLst>
            </a:pPr>
            <a:r>
              <a:rPr sz="1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0,047</a:t>
            </a:r>
            <a:r>
              <a:rPr sz="1000" b="0" spc="5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	</a:t>
            </a:r>
            <a:r>
              <a:rPr sz="1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0,029%</a:t>
            </a:r>
            <a:endParaRPr sz="1000" dirty="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6410" y="5940958"/>
            <a:ext cx="4019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0,025%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5896" y="5940958"/>
            <a:ext cx="1621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29995" algn="l"/>
              </a:tabLst>
            </a:pPr>
            <a:r>
              <a:rPr sz="1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0,023</a:t>
            </a:r>
            <a:r>
              <a:rPr sz="1000" b="0" spc="5" dirty="0">
                <a:solidFill>
                  <a:srgbClr val="585858"/>
                </a:solidFill>
                <a:latin typeface="Calibri Light"/>
                <a:cs typeface="Calibri Light"/>
              </a:rPr>
              <a:t>%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	</a:t>
            </a:r>
            <a:r>
              <a:rPr sz="1000" b="0" spc="-5" dirty="0">
                <a:solidFill>
                  <a:srgbClr val="585858"/>
                </a:solidFill>
                <a:latin typeface="Calibri Light"/>
                <a:cs typeface="Calibri Light"/>
              </a:rPr>
              <a:t>0,021%</a:t>
            </a:r>
            <a:endParaRPr sz="1000" dirty="0"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76144" y="6135623"/>
            <a:ext cx="2786380" cy="97790"/>
          </a:xfrm>
          <a:custGeom>
            <a:avLst/>
            <a:gdLst/>
            <a:ahLst/>
            <a:cxnLst/>
            <a:rect l="l" t="t" r="r" b="b"/>
            <a:pathLst>
              <a:path w="2786379" h="97789">
                <a:moveTo>
                  <a:pt x="841248" y="0"/>
                </a:moveTo>
                <a:lnTo>
                  <a:pt x="0" y="0"/>
                </a:lnTo>
                <a:lnTo>
                  <a:pt x="0" y="97536"/>
                </a:lnTo>
                <a:lnTo>
                  <a:pt x="841248" y="97536"/>
                </a:lnTo>
                <a:lnTo>
                  <a:pt x="841248" y="0"/>
                </a:lnTo>
                <a:close/>
              </a:path>
              <a:path w="2786379" h="97789">
                <a:moveTo>
                  <a:pt x="1840992" y="3048"/>
                </a:moveTo>
                <a:lnTo>
                  <a:pt x="938784" y="3048"/>
                </a:lnTo>
                <a:lnTo>
                  <a:pt x="938784" y="82296"/>
                </a:lnTo>
                <a:lnTo>
                  <a:pt x="1840992" y="82296"/>
                </a:lnTo>
                <a:lnTo>
                  <a:pt x="1840992" y="3048"/>
                </a:lnTo>
                <a:close/>
              </a:path>
              <a:path w="2786379" h="97789">
                <a:moveTo>
                  <a:pt x="2785872" y="3048"/>
                </a:moveTo>
                <a:lnTo>
                  <a:pt x="1883664" y="3048"/>
                </a:lnTo>
                <a:lnTo>
                  <a:pt x="1883664" y="82296"/>
                </a:lnTo>
                <a:lnTo>
                  <a:pt x="2785872" y="82296"/>
                </a:lnTo>
                <a:lnTo>
                  <a:pt x="2785872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94330" y="6150051"/>
            <a:ext cx="3079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7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м</a:t>
            </a: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л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</a:t>
            </a:r>
            <a:r>
              <a:rPr sz="7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7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3147" y="6150051"/>
            <a:ext cx="3505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0</a:t>
            </a:r>
            <a:r>
              <a:rPr sz="7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м</a:t>
            </a: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л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</a:t>
            </a: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7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9429" y="6158585"/>
            <a:ext cx="3505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7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м</a:t>
            </a: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л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</a:t>
            </a: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endParaRPr sz="7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9930" y="6152184"/>
            <a:ext cx="3505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r>
              <a:rPr sz="7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м</a:t>
            </a:r>
            <a:r>
              <a:rPr sz="700" b="0" dirty="0">
                <a:solidFill>
                  <a:srgbClr val="585858"/>
                </a:solidFill>
                <a:latin typeface="Calibri Light"/>
                <a:cs typeface="Calibri Light"/>
              </a:rPr>
              <a:t>л</a:t>
            </a:r>
            <a:r>
              <a:rPr sz="7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 ₽</a:t>
            </a:r>
            <a:endParaRPr sz="7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21051" y="5590133"/>
            <a:ext cx="2359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6469" algn="l"/>
                <a:tab pos="1959610" algn="l"/>
              </a:tabLst>
            </a:pP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sz="1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класс	3</a:t>
            </a:r>
            <a:r>
              <a:rPr sz="1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класс	4</a:t>
            </a:r>
            <a:r>
              <a:rPr sz="10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4691" y="5647435"/>
            <a:ext cx="50742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4870" algn="l"/>
              </a:tabLst>
            </a:pP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r>
              <a:rPr sz="1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класс	5</a:t>
            </a:r>
            <a:r>
              <a:rPr sz="10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000" b="0" dirty="0">
                <a:solidFill>
                  <a:srgbClr val="585858"/>
                </a:solidFill>
                <a:latin typeface="Calibri Light"/>
                <a:cs typeface="Calibri Light"/>
              </a:rPr>
              <a:t>класс</a:t>
            </a:r>
            <a:endParaRPr sz="1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6865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55" dirty="0">
                <a:solidFill>
                  <a:schemeClr val="bg1"/>
                </a:solidFill>
              </a:rPr>
              <a:t>нн</a:t>
            </a:r>
            <a:r>
              <a:rPr sz="3600" spc="-50" dirty="0">
                <a:solidFill>
                  <a:schemeClr val="bg1"/>
                </a:solidFill>
              </a:rPr>
              <a:t>ы</a:t>
            </a:r>
            <a:r>
              <a:rPr sz="3600" dirty="0">
                <a:solidFill>
                  <a:schemeClr val="bg1"/>
                </a:solidFill>
              </a:rPr>
              <a:t>й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dirty="0">
                <a:solidFill>
                  <a:schemeClr val="bg1"/>
                </a:solidFill>
              </a:rPr>
              <a:t>з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926070" cy="43757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8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Техника доменного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анализа создана для тех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случаев, когда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нам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необходимо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протестировать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несколько</a:t>
            </a:r>
            <a:r>
              <a:rPr sz="24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параметров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одновременно</a:t>
            </a:r>
            <a:endParaRPr sz="2400" dirty="0">
              <a:latin typeface="Calibri Light"/>
              <a:cs typeface="Calibri Light"/>
            </a:endParaRPr>
          </a:p>
          <a:p>
            <a:pPr marL="287020" marR="88900" indent="-274955">
              <a:lnSpc>
                <a:spcPct val="90000"/>
              </a:lnSpc>
              <a:spcBef>
                <a:spcPts val="60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Доменное</a:t>
            </a:r>
            <a:r>
              <a:rPr sz="24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тестирование</a:t>
            </a:r>
            <a:r>
              <a:rPr sz="24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(domain</a:t>
            </a:r>
            <a:r>
              <a:rPr sz="2400" b="0" spc="-1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testing,</a:t>
            </a:r>
            <a:r>
              <a:rPr sz="2400" b="0" spc="-9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domain</a:t>
            </a:r>
            <a:r>
              <a:rPr sz="2400" b="0" spc="-1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analysis)</a:t>
            </a:r>
            <a:r>
              <a:rPr sz="2400" b="0" spc="-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— </a:t>
            </a:r>
            <a:r>
              <a:rPr sz="2400" b="0" spc="-5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техника создания эффективных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 результативных 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тест- 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кейсов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случае, когда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несколько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параметров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могут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должны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быть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протестированы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одновременно.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Суть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техники:</a:t>
            </a:r>
            <a:endParaRPr sz="2400" dirty="0">
              <a:latin typeface="Calibri Light"/>
              <a:cs typeface="Calibri Light"/>
            </a:endParaRPr>
          </a:p>
          <a:p>
            <a:pPr marL="579755" marR="10795" lvl="1" indent="-274320">
              <a:lnSpc>
                <a:spcPct val="90100"/>
              </a:lnSpc>
              <a:spcBef>
                <a:spcPts val="61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Проверить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такой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набор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входных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значений,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который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включает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0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себя </a:t>
            </a:r>
            <a:r>
              <a:rPr sz="2000" b="0" spc="-43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одно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«нестабильное»</a:t>
            </a:r>
            <a:r>
              <a:rPr sz="2000" b="0" spc="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значение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(граничное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предграничное),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 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остальные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«типичные»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значения</a:t>
            </a:r>
            <a:endParaRPr sz="2000" dirty="0">
              <a:latin typeface="Calibri Light"/>
              <a:cs typeface="Calibri Light"/>
            </a:endParaRPr>
          </a:p>
          <a:p>
            <a:pPr marL="579755" marR="1060450" lvl="1" indent="-274320">
              <a:lnSpc>
                <a:spcPts val="2160"/>
              </a:lnSpc>
              <a:spcBef>
                <a:spcPts val="635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каждого</a:t>
            </a:r>
            <a:r>
              <a:rPr sz="20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параметра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выбирается</a:t>
            </a:r>
            <a:r>
              <a:rPr sz="2000" b="0" spc="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одна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валидная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одна </a:t>
            </a:r>
            <a:r>
              <a:rPr sz="2000" b="0" spc="-43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невалидная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точка</a:t>
            </a:r>
            <a:endParaRPr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04289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55" dirty="0">
                <a:solidFill>
                  <a:schemeClr val="bg1"/>
                </a:solidFill>
              </a:rPr>
              <a:t>нн</a:t>
            </a:r>
            <a:r>
              <a:rPr sz="3600" spc="-50" dirty="0">
                <a:solidFill>
                  <a:schemeClr val="bg1"/>
                </a:solidFill>
              </a:rPr>
              <a:t>ы</a:t>
            </a:r>
            <a:r>
              <a:rPr sz="3600" dirty="0">
                <a:solidFill>
                  <a:schemeClr val="bg1"/>
                </a:solidFill>
              </a:rPr>
              <a:t>й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dirty="0">
                <a:solidFill>
                  <a:schemeClr val="bg1"/>
                </a:solidFill>
              </a:rPr>
              <a:t>з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93191" y="1261872"/>
            <a:ext cx="3831590" cy="664845"/>
            <a:chOff x="393191" y="1261872"/>
            <a:chExt cx="3831590" cy="664845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400811" y="1269492"/>
              <a:ext cx="3816350" cy="649605"/>
            </a:xfrm>
            <a:custGeom>
              <a:avLst/>
              <a:gdLst/>
              <a:ahLst/>
              <a:cxnLst/>
              <a:rect l="l" t="t" r="r" b="b"/>
              <a:pathLst>
                <a:path w="3816350" h="649605">
                  <a:moveTo>
                    <a:pt x="3707891" y="0"/>
                  </a:moveTo>
                  <a:lnTo>
                    <a:pt x="108204" y="0"/>
                  </a:lnTo>
                  <a:lnTo>
                    <a:pt x="66088" y="8495"/>
                  </a:lnTo>
                  <a:lnTo>
                    <a:pt x="31694" y="31670"/>
                  </a:lnTo>
                  <a:lnTo>
                    <a:pt x="8504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504" y="583162"/>
                  </a:lnTo>
                  <a:lnTo>
                    <a:pt x="31694" y="617553"/>
                  </a:lnTo>
                  <a:lnTo>
                    <a:pt x="66088" y="640728"/>
                  </a:lnTo>
                  <a:lnTo>
                    <a:pt x="108204" y="649224"/>
                  </a:lnTo>
                  <a:lnTo>
                    <a:pt x="3707891" y="649224"/>
                  </a:lnTo>
                  <a:lnTo>
                    <a:pt x="3750034" y="640728"/>
                  </a:lnTo>
                  <a:lnTo>
                    <a:pt x="3784425" y="617553"/>
                  </a:lnTo>
                  <a:lnTo>
                    <a:pt x="3807600" y="583162"/>
                  </a:lnTo>
                  <a:lnTo>
                    <a:pt x="3816096" y="541020"/>
                  </a:lnTo>
                  <a:lnTo>
                    <a:pt x="3816096" y="108204"/>
                  </a:lnTo>
                  <a:lnTo>
                    <a:pt x="3807600" y="66061"/>
                  </a:lnTo>
                  <a:lnTo>
                    <a:pt x="3784425" y="31670"/>
                  </a:lnTo>
                  <a:lnTo>
                    <a:pt x="3750034" y="8495"/>
                  </a:lnTo>
                  <a:lnTo>
                    <a:pt x="370789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811" y="1269492"/>
              <a:ext cx="3816350" cy="649605"/>
            </a:xfrm>
            <a:custGeom>
              <a:avLst/>
              <a:gdLst/>
              <a:ahLst/>
              <a:cxnLst/>
              <a:rect l="l" t="t" r="r" b="b"/>
              <a:pathLst>
                <a:path w="3816350" h="649605">
                  <a:moveTo>
                    <a:pt x="0" y="108204"/>
                  </a:moveTo>
                  <a:lnTo>
                    <a:pt x="8504" y="66061"/>
                  </a:lnTo>
                  <a:lnTo>
                    <a:pt x="31694" y="31670"/>
                  </a:lnTo>
                  <a:lnTo>
                    <a:pt x="66088" y="8495"/>
                  </a:lnTo>
                  <a:lnTo>
                    <a:pt x="108204" y="0"/>
                  </a:lnTo>
                  <a:lnTo>
                    <a:pt x="3707891" y="0"/>
                  </a:lnTo>
                  <a:lnTo>
                    <a:pt x="3750034" y="8495"/>
                  </a:lnTo>
                  <a:lnTo>
                    <a:pt x="3784425" y="31670"/>
                  </a:lnTo>
                  <a:lnTo>
                    <a:pt x="3807600" y="66061"/>
                  </a:lnTo>
                  <a:lnTo>
                    <a:pt x="3816096" y="108204"/>
                  </a:lnTo>
                  <a:lnTo>
                    <a:pt x="3816096" y="541020"/>
                  </a:lnTo>
                  <a:lnTo>
                    <a:pt x="3807600" y="583162"/>
                  </a:lnTo>
                  <a:lnTo>
                    <a:pt x="3784425" y="617553"/>
                  </a:lnTo>
                  <a:lnTo>
                    <a:pt x="3750034" y="640728"/>
                  </a:lnTo>
                  <a:lnTo>
                    <a:pt x="3707891" y="649224"/>
                  </a:lnTo>
                  <a:lnTo>
                    <a:pt x="108204" y="649224"/>
                  </a:lnTo>
                  <a:lnTo>
                    <a:pt x="66088" y="640728"/>
                  </a:lnTo>
                  <a:lnTo>
                    <a:pt x="31694" y="617553"/>
                  </a:lnTo>
                  <a:lnTo>
                    <a:pt x="8504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grpFill/>
            <a:ln w="15239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3191" y="1464944"/>
            <a:ext cx="3026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Тестирование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классов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эквивалентности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91" y="2343911"/>
            <a:ext cx="3831590" cy="661670"/>
            <a:chOff x="393191" y="2343911"/>
            <a:chExt cx="3831590" cy="661670"/>
          </a:xfrm>
          <a:solidFill>
            <a:schemeClr val="accent1"/>
          </a:solidFill>
        </p:grpSpPr>
        <p:sp>
          <p:nvSpPr>
            <p:cNvPr id="8" name="object 8"/>
            <p:cNvSpPr/>
            <p:nvPr/>
          </p:nvSpPr>
          <p:spPr>
            <a:xfrm>
              <a:off x="400811" y="2351531"/>
              <a:ext cx="3816350" cy="646430"/>
            </a:xfrm>
            <a:custGeom>
              <a:avLst/>
              <a:gdLst/>
              <a:ahLst/>
              <a:cxnLst/>
              <a:rect l="l" t="t" r="r" b="b"/>
              <a:pathLst>
                <a:path w="3816350" h="646430">
                  <a:moveTo>
                    <a:pt x="3708400" y="0"/>
                  </a:moveTo>
                  <a:lnTo>
                    <a:pt x="107696" y="0"/>
                  </a:lnTo>
                  <a:lnTo>
                    <a:pt x="65777" y="8469"/>
                  </a:lnTo>
                  <a:lnTo>
                    <a:pt x="31545" y="31559"/>
                  </a:lnTo>
                  <a:lnTo>
                    <a:pt x="8463" y="65793"/>
                  </a:lnTo>
                  <a:lnTo>
                    <a:pt x="0" y="107695"/>
                  </a:lnTo>
                  <a:lnTo>
                    <a:pt x="0" y="538479"/>
                  </a:lnTo>
                  <a:lnTo>
                    <a:pt x="8463" y="580382"/>
                  </a:lnTo>
                  <a:lnTo>
                    <a:pt x="31545" y="614616"/>
                  </a:lnTo>
                  <a:lnTo>
                    <a:pt x="65777" y="637706"/>
                  </a:lnTo>
                  <a:lnTo>
                    <a:pt x="107696" y="646176"/>
                  </a:lnTo>
                  <a:lnTo>
                    <a:pt x="3708400" y="646176"/>
                  </a:lnTo>
                  <a:lnTo>
                    <a:pt x="3750302" y="637706"/>
                  </a:lnTo>
                  <a:lnTo>
                    <a:pt x="3784536" y="614616"/>
                  </a:lnTo>
                  <a:lnTo>
                    <a:pt x="3807626" y="580382"/>
                  </a:lnTo>
                  <a:lnTo>
                    <a:pt x="3816096" y="538479"/>
                  </a:lnTo>
                  <a:lnTo>
                    <a:pt x="3816096" y="107695"/>
                  </a:lnTo>
                  <a:lnTo>
                    <a:pt x="3807626" y="65793"/>
                  </a:lnTo>
                  <a:lnTo>
                    <a:pt x="3784536" y="31559"/>
                  </a:lnTo>
                  <a:lnTo>
                    <a:pt x="3750302" y="8469"/>
                  </a:lnTo>
                  <a:lnTo>
                    <a:pt x="370840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811" y="2351531"/>
              <a:ext cx="3816350" cy="646430"/>
            </a:xfrm>
            <a:custGeom>
              <a:avLst/>
              <a:gdLst/>
              <a:ahLst/>
              <a:cxnLst/>
              <a:rect l="l" t="t" r="r" b="b"/>
              <a:pathLst>
                <a:path w="3816350" h="646430">
                  <a:moveTo>
                    <a:pt x="0" y="107695"/>
                  </a:moveTo>
                  <a:lnTo>
                    <a:pt x="8463" y="65793"/>
                  </a:lnTo>
                  <a:lnTo>
                    <a:pt x="31545" y="31559"/>
                  </a:lnTo>
                  <a:lnTo>
                    <a:pt x="65777" y="8469"/>
                  </a:lnTo>
                  <a:lnTo>
                    <a:pt x="107696" y="0"/>
                  </a:lnTo>
                  <a:lnTo>
                    <a:pt x="3708400" y="0"/>
                  </a:lnTo>
                  <a:lnTo>
                    <a:pt x="3750302" y="8469"/>
                  </a:lnTo>
                  <a:lnTo>
                    <a:pt x="3784536" y="31559"/>
                  </a:lnTo>
                  <a:lnTo>
                    <a:pt x="3807626" y="65793"/>
                  </a:lnTo>
                  <a:lnTo>
                    <a:pt x="3816096" y="107695"/>
                  </a:lnTo>
                  <a:lnTo>
                    <a:pt x="3816096" y="538479"/>
                  </a:lnTo>
                  <a:lnTo>
                    <a:pt x="3807626" y="580382"/>
                  </a:lnTo>
                  <a:lnTo>
                    <a:pt x="3784536" y="614616"/>
                  </a:lnTo>
                  <a:lnTo>
                    <a:pt x="3750302" y="637706"/>
                  </a:lnTo>
                  <a:lnTo>
                    <a:pt x="3708400" y="646176"/>
                  </a:lnTo>
                  <a:lnTo>
                    <a:pt x="107696" y="646176"/>
                  </a:lnTo>
                  <a:lnTo>
                    <a:pt x="65777" y="637706"/>
                  </a:lnTo>
                  <a:lnTo>
                    <a:pt x="31545" y="614616"/>
                  </a:lnTo>
                  <a:lnTo>
                    <a:pt x="8463" y="580382"/>
                  </a:lnTo>
                  <a:lnTo>
                    <a:pt x="0" y="538479"/>
                  </a:lnTo>
                  <a:lnTo>
                    <a:pt x="0" y="107695"/>
                  </a:lnTo>
                  <a:close/>
                </a:path>
              </a:pathLst>
            </a:custGeom>
            <a:grpFill/>
            <a:ln w="1524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0216" y="2545842"/>
            <a:ext cx="21710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Анализ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граничных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значений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19015" y="1234439"/>
            <a:ext cx="576580" cy="1728470"/>
          </a:xfrm>
          <a:custGeom>
            <a:avLst/>
            <a:gdLst/>
            <a:ahLst/>
            <a:cxnLst/>
            <a:rect l="l" t="t" r="r" b="b"/>
            <a:pathLst>
              <a:path w="576579" h="1728470">
                <a:moveTo>
                  <a:pt x="0" y="0"/>
                </a:moveTo>
                <a:lnTo>
                  <a:pt x="76589" y="1712"/>
                </a:lnTo>
                <a:lnTo>
                  <a:pt x="145400" y="6547"/>
                </a:lnTo>
                <a:lnTo>
                  <a:pt x="203692" y="14049"/>
                </a:lnTo>
                <a:lnTo>
                  <a:pt x="248722" y="23763"/>
                </a:lnTo>
                <a:lnTo>
                  <a:pt x="288036" y="48006"/>
                </a:lnTo>
                <a:lnTo>
                  <a:pt x="288036" y="827659"/>
                </a:lnTo>
                <a:lnTo>
                  <a:pt x="298321" y="840431"/>
                </a:lnTo>
                <a:lnTo>
                  <a:pt x="372379" y="861615"/>
                </a:lnTo>
                <a:lnTo>
                  <a:pt x="430671" y="869117"/>
                </a:lnTo>
                <a:lnTo>
                  <a:pt x="499482" y="873952"/>
                </a:lnTo>
                <a:lnTo>
                  <a:pt x="576072" y="875664"/>
                </a:lnTo>
                <a:lnTo>
                  <a:pt x="499482" y="877377"/>
                </a:lnTo>
                <a:lnTo>
                  <a:pt x="430671" y="882212"/>
                </a:lnTo>
                <a:lnTo>
                  <a:pt x="372379" y="889714"/>
                </a:lnTo>
                <a:lnTo>
                  <a:pt x="327349" y="899428"/>
                </a:lnTo>
                <a:lnTo>
                  <a:pt x="288036" y="923671"/>
                </a:lnTo>
                <a:lnTo>
                  <a:pt x="288036" y="1680210"/>
                </a:lnTo>
                <a:lnTo>
                  <a:pt x="277750" y="1692982"/>
                </a:lnTo>
                <a:lnTo>
                  <a:pt x="248722" y="1704452"/>
                </a:lnTo>
                <a:lnTo>
                  <a:pt x="203692" y="1714166"/>
                </a:lnTo>
                <a:lnTo>
                  <a:pt x="145400" y="1721668"/>
                </a:lnTo>
                <a:lnTo>
                  <a:pt x="76589" y="1726503"/>
                </a:lnTo>
                <a:lnTo>
                  <a:pt x="0" y="1728215"/>
                </a:lnTo>
              </a:path>
            </a:pathLst>
          </a:custGeom>
          <a:ln w="2438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26152" y="1767839"/>
            <a:ext cx="2944495" cy="661670"/>
            <a:chOff x="5026152" y="1767839"/>
            <a:chExt cx="2944495" cy="661670"/>
          </a:xfrm>
          <a:solidFill>
            <a:schemeClr val="accent1"/>
          </a:solidFill>
        </p:grpSpPr>
        <p:sp>
          <p:nvSpPr>
            <p:cNvPr id="13" name="object 13"/>
            <p:cNvSpPr/>
            <p:nvPr/>
          </p:nvSpPr>
          <p:spPr>
            <a:xfrm>
              <a:off x="5033772" y="1775459"/>
              <a:ext cx="2929255" cy="646430"/>
            </a:xfrm>
            <a:custGeom>
              <a:avLst/>
              <a:gdLst/>
              <a:ahLst/>
              <a:cxnLst/>
              <a:rect l="l" t="t" r="r" b="b"/>
              <a:pathLst>
                <a:path w="2929254" h="646430">
                  <a:moveTo>
                    <a:pt x="2821431" y="0"/>
                  </a:moveTo>
                  <a:lnTo>
                    <a:pt x="107695" y="0"/>
                  </a:lnTo>
                  <a:lnTo>
                    <a:pt x="65793" y="8469"/>
                  </a:lnTo>
                  <a:lnTo>
                    <a:pt x="31559" y="31559"/>
                  </a:lnTo>
                  <a:lnTo>
                    <a:pt x="8469" y="65793"/>
                  </a:lnTo>
                  <a:lnTo>
                    <a:pt x="0" y="107695"/>
                  </a:lnTo>
                  <a:lnTo>
                    <a:pt x="0" y="538479"/>
                  </a:lnTo>
                  <a:lnTo>
                    <a:pt x="8469" y="580382"/>
                  </a:lnTo>
                  <a:lnTo>
                    <a:pt x="31559" y="614616"/>
                  </a:lnTo>
                  <a:lnTo>
                    <a:pt x="65793" y="637706"/>
                  </a:lnTo>
                  <a:lnTo>
                    <a:pt x="107695" y="646176"/>
                  </a:lnTo>
                  <a:lnTo>
                    <a:pt x="2821431" y="646176"/>
                  </a:lnTo>
                  <a:lnTo>
                    <a:pt x="2863334" y="637706"/>
                  </a:lnTo>
                  <a:lnTo>
                    <a:pt x="2897568" y="614616"/>
                  </a:lnTo>
                  <a:lnTo>
                    <a:pt x="2920658" y="580382"/>
                  </a:lnTo>
                  <a:lnTo>
                    <a:pt x="2929128" y="538479"/>
                  </a:lnTo>
                  <a:lnTo>
                    <a:pt x="2929128" y="107695"/>
                  </a:lnTo>
                  <a:lnTo>
                    <a:pt x="2920658" y="65793"/>
                  </a:lnTo>
                  <a:lnTo>
                    <a:pt x="2897568" y="31559"/>
                  </a:lnTo>
                  <a:lnTo>
                    <a:pt x="2863334" y="8469"/>
                  </a:lnTo>
                  <a:lnTo>
                    <a:pt x="282143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033772" y="1775459"/>
              <a:ext cx="2929255" cy="646430"/>
            </a:xfrm>
            <a:custGeom>
              <a:avLst/>
              <a:gdLst/>
              <a:ahLst/>
              <a:cxnLst/>
              <a:rect l="l" t="t" r="r" b="b"/>
              <a:pathLst>
                <a:path w="2929254" h="646430">
                  <a:moveTo>
                    <a:pt x="0" y="107695"/>
                  </a:moveTo>
                  <a:lnTo>
                    <a:pt x="8469" y="65793"/>
                  </a:lnTo>
                  <a:lnTo>
                    <a:pt x="31559" y="31559"/>
                  </a:lnTo>
                  <a:lnTo>
                    <a:pt x="65793" y="8469"/>
                  </a:lnTo>
                  <a:lnTo>
                    <a:pt x="107695" y="0"/>
                  </a:lnTo>
                  <a:lnTo>
                    <a:pt x="2821431" y="0"/>
                  </a:lnTo>
                  <a:lnTo>
                    <a:pt x="2863334" y="8469"/>
                  </a:lnTo>
                  <a:lnTo>
                    <a:pt x="2897568" y="31559"/>
                  </a:lnTo>
                  <a:lnTo>
                    <a:pt x="2920658" y="65793"/>
                  </a:lnTo>
                  <a:lnTo>
                    <a:pt x="2929128" y="107695"/>
                  </a:lnTo>
                  <a:lnTo>
                    <a:pt x="2929128" y="538479"/>
                  </a:lnTo>
                  <a:lnTo>
                    <a:pt x="2920658" y="580382"/>
                  </a:lnTo>
                  <a:lnTo>
                    <a:pt x="2897568" y="614616"/>
                  </a:lnTo>
                  <a:lnTo>
                    <a:pt x="2863334" y="637706"/>
                  </a:lnTo>
                  <a:lnTo>
                    <a:pt x="2821431" y="646176"/>
                  </a:lnTo>
                  <a:lnTo>
                    <a:pt x="107695" y="646176"/>
                  </a:lnTo>
                  <a:lnTo>
                    <a:pt x="65793" y="637706"/>
                  </a:lnTo>
                  <a:lnTo>
                    <a:pt x="31559" y="614616"/>
                  </a:lnTo>
                  <a:lnTo>
                    <a:pt x="8469" y="580382"/>
                  </a:lnTo>
                  <a:lnTo>
                    <a:pt x="0" y="538479"/>
                  </a:lnTo>
                  <a:lnTo>
                    <a:pt x="0" y="107695"/>
                  </a:lnTo>
                  <a:close/>
                </a:path>
              </a:pathLst>
            </a:custGeom>
            <a:grpFill/>
            <a:ln w="15239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50890" y="1969769"/>
            <a:ext cx="2291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одномерных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пространств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41576" y="3206495"/>
            <a:ext cx="734695" cy="881380"/>
            <a:chOff x="1941576" y="3206495"/>
            <a:chExt cx="734695" cy="881380"/>
          </a:xfrm>
          <a:solidFill>
            <a:schemeClr val="accent1"/>
          </a:solidFill>
        </p:grpSpPr>
        <p:sp>
          <p:nvSpPr>
            <p:cNvPr id="17" name="object 17"/>
            <p:cNvSpPr/>
            <p:nvPr/>
          </p:nvSpPr>
          <p:spPr>
            <a:xfrm>
              <a:off x="1949196" y="3214115"/>
              <a:ext cx="719455" cy="866140"/>
            </a:xfrm>
            <a:custGeom>
              <a:avLst/>
              <a:gdLst/>
              <a:ahLst/>
              <a:cxnLst/>
              <a:rect l="l" t="t" r="r" b="b"/>
              <a:pathLst>
                <a:path w="719455" h="866139">
                  <a:moveTo>
                    <a:pt x="539496" y="0"/>
                  </a:moveTo>
                  <a:lnTo>
                    <a:pt x="179831" y="0"/>
                  </a:lnTo>
                  <a:lnTo>
                    <a:pt x="179831" y="505968"/>
                  </a:lnTo>
                  <a:lnTo>
                    <a:pt x="0" y="505968"/>
                  </a:lnTo>
                  <a:lnTo>
                    <a:pt x="359664" y="865632"/>
                  </a:lnTo>
                  <a:lnTo>
                    <a:pt x="719328" y="505968"/>
                  </a:lnTo>
                  <a:lnTo>
                    <a:pt x="539496" y="505968"/>
                  </a:lnTo>
                  <a:lnTo>
                    <a:pt x="539496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9196" y="3214115"/>
              <a:ext cx="719455" cy="866140"/>
            </a:xfrm>
            <a:custGeom>
              <a:avLst/>
              <a:gdLst/>
              <a:ahLst/>
              <a:cxnLst/>
              <a:rect l="l" t="t" r="r" b="b"/>
              <a:pathLst>
                <a:path w="719455" h="866139">
                  <a:moveTo>
                    <a:pt x="0" y="505968"/>
                  </a:moveTo>
                  <a:lnTo>
                    <a:pt x="179831" y="505968"/>
                  </a:lnTo>
                  <a:lnTo>
                    <a:pt x="179831" y="0"/>
                  </a:lnTo>
                  <a:lnTo>
                    <a:pt x="539496" y="0"/>
                  </a:lnTo>
                  <a:lnTo>
                    <a:pt x="539496" y="505968"/>
                  </a:lnTo>
                  <a:lnTo>
                    <a:pt x="719328" y="505968"/>
                  </a:lnTo>
                  <a:lnTo>
                    <a:pt x="359664" y="865632"/>
                  </a:lnTo>
                  <a:lnTo>
                    <a:pt x="0" y="505968"/>
                  </a:lnTo>
                  <a:close/>
                </a:path>
              </a:pathLst>
            </a:custGeom>
            <a:grpFill/>
            <a:ln w="15239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99872" y="4285488"/>
            <a:ext cx="3831590" cy="664845"/>
            <a:chOff x="499872" y="4285488"/>
            <a:chExt cx="3831590" cy="664845"/>
          </a:xfrm>
          <a:solidFill>
            <a:schemeClr val="accent1"/>
          </a:solidFill>
        </p:grpSpPr>
        <p:sp>
          <p:nvSpPr>
            <p:cNvPr id="20" name="object 20"/>
            <p:cNvSpPr/>
            <p:nvPr/>
          </p:nvSpPr>
          <p:spPr>
            <a:xfrm>
              <a:off x="507492" y="4293108"/>
              <a:ext cx="3816350" cy="649605"/>
            </a:xfrm>
            <a:custGeom>
              <a:avLst/>
              <a:gdLst/>
              <a:ahLst/>
              <a:cxnLst/>
              <a:rect l="l" t="t" r="r" b="b"/>
              <a:pathLst>
                <a:path w="3816350" h="649604">
                  <a:moveTo>
                    <a:pt x="3707892" y="0"/>
                  </a:moveTo>
                  <a:lnTo>
                    <a:pt x="108203" y="0"/>
                  </a:lnTo>
                  <a:lnTo>
                    <a:pt x="66088" y="8495"/>
                  </a:lnTo>
                  <a:lnTo>
                    <a:pt x="31694" y="31670"/>
                  </a:lnTo>
                  <a:lnTo>
                    <a:pt x="8504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504" y="583162"/>
                  </a:lnTo>
                  <a:lnTo>
                    <a:pt x="31694" y="617553"/>
                  </a:lnTo>
                  <a:lnTo>
                    <a:pt x="66088" y="640728"/>
                  </a:lnTo>
                  <a:lnTo>
                    <a:pt x="108203" y="649224"/>
                  </a:lnTo>
                  <a:lnTo>
                    <a:pt x="3707892" y="649224"/>
                  </a:lnTo>
                  <a:lnTo>
                    <a:pt x="3750034" y="640728"/>
                  </a:lnTo>
                  <a:lnTo>
                    <a:pt x="3784425" y="617553"/>
                  </a:lnTo>
                  <a:lnTo>
                    <a:pt x="3807600" y="583162"/>
                  </a:lnTo>
                  <a:lnTo>
                    <a:pt x="3816096" y="541020"/>
                  </a:lnTo>
                  <a:lnTo>
                    <a:pt x="3816096" y="108204"/>
                  </a:lnTo>
                  <a:lnTo>
                    <a:pt x="3807600" y="66061"/>
                  </a:lnTo>
                  <a:lnTo>
                    <a:pt x="3784425" y="31670"/>
                  </a:lnTo>
                  <a:lnTo>
                    <a:pt x="3750034" y="8495"/>
                  </a:lnTo>
                  <a:lnTo>
                    <a:pt x="370789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7492" y="4293108"/>
              <a:ext cx="3816350" cy="649605"/>
            </a:xfrm>
            <a:custGeom>
              <a:avLst/>
              <a:gdLst/>
              <a:ahLst/>
              <a:cxnLst/>
              <a:rect l="l" t="t" r="r" b="b"/>
              <a:pathLst>
                <a:path w="3816350" h="649604">
                  <a:moveTo>
                    <a:pt x="0" y="108204"/>
                  </a:moveTo>
                  <a:lnTo>
                    <a:pt x="8504" y="66061"/>
                  </a:lnTo>
                  <a:lnTo>
                    <a:pt x="31694" y="31670"/>
                  </a:lnTo>
                  <a:lnTo>
                    <a:pt x="66088" y="8495"/>
                  </a:lnTo>
                  <a:lnTo>
                    <a:pt x="108203" y="0"/>
                  </a:lnTo>
                  <a:lnTo>
                    <a:pt x="3707892" y="0"/>
                  </a:lnTo>
                  <a:lnTo>
                    <a:pt x="3750034" y="8495"/>
                  </a:lnTo>
                  <a:lnTo>
                    <a:pt x="3784425" y="31670"/>
                  </a:lnTo>
                  <a:lnTo>
                    <a:pt x="3807600" y="66061"/>
                  </a:lnTo>
                  <a:lnTo>
                    <a:pt x="3816096" y="108204"/>
                  </a:lnTo>
                  <a:lnTo>
                    <a:pt x="3816096" y="541020"/>
                  </a:lnTo>
                  <a:lnTo>
                    <a:pt x="3807600" y="583162"/>
                  </a:lnTo>
                  <a:lnTo>
                    <a:pt x="3784425" y="617553"/>
                  </a:lnTo>
                  <a:lnTo>
                    <a:pt x="3750034" y="640728"/>
                  </a:lnTo>
                  <a:lnTo>
                    <a:pt x="3707892" y="649224"/>
                  </a:lnTo>
                  <a:lnTo>
                    <a:pt x="108203" y="649224"/>
                  </a:lnTo>
                  <a:lnTo>
                    <a:pt x="66088" y="640728"/>
                  </a:lnTo>
                  <a:lnTo>
                    <a:pt x="31694" y="617553"/>
                  </a:lnTo>
                  <a:lnTo>
                    <a:pt x="8504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grpFill/>
            <a:ln w="15239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04848" y="4490720"/>
            <a:ext cx="14128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Доменный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анализ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26152" y="4285488"/>
            <a:ext cx="2944495" cy="664845"/>
            <a:chOff x="5026152" y="4285488"/>
            <a:chExt cx="2944495" cy="664845"/>
          </a:xfrm>
          <a:solidFill>
            <a:schemeClr val="accent1"/>
          </a:solidFill>
        </p:grpSpPr>
        <p:sp>
          <p:nvSpPr>
            <p:cNvPr id="24" name="object 24"/>
            <p:cNvSpPr/>
            <p:nvPr/>
          </p:nvSpPr>
          <p:spPr>
            <a:xfrm>
              <a:off x="5033772" y="4293108"/>
              <a:ext cx="2929255" cy="649605"/>
            </a:xfrm>
            <a:custGeom>
              <a:avLst/>
              <a:gdLst/>
              <a:ahLst/>
              <a:cxnLst/>
              <a:rect l="l" t="t" r="r" b="b"/>
              <a:pathLst>
                <a:path w="2929254" h="649604">
                  <a:moveTo>
                    <a:pt x="2820924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2820924" y="649224"/>
                  </a:lnTo>
                  <a:lnTo>
                    <a:pt x="2863066" y="640728"/>
                  </a:lnTo>
                  <a:lnTo>
                    <a:pt x="2897457" y="617553"/>
                  </a:lnTo>
                  <a:lnTo>
                    <a:pt x="2920632" y="583162"/>
                  </a:lnTo>
                  <a:lnTo>
                    <a:pt x="2929128" y="541020"/>
                  </a:lnTo>
                  <a:lnTo>
                    <a:pt x="2929128" y="108204"/>
                  </a:lnTo>
                  <a:lnTo>
                    <a:pt x="2920632" y="66061"/>
                  </a:lnTo>
                  <a:lnTo>
                    <a:pt x="2897457" y="31670"/>
                  </a:lnTo>
                  <a:lnTo>
                    <a:pt x="2863066" y="8495"/>
                  </a:lnTo>
                  <a:lnTo>
                    <a:pt x="2820924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33772" y="4293108"/>
              <a:ext cx="2929255" cy="649605"/>
            </a:xfrm>
            <a:custGeom>
              <a:avLst/>
              <a:gdLst/>
              <a:ahLst/>
              <a:cxnLst/>
              <a:rect l="l" t="t" r="r" b="b"/>
              <a:pathLst>
                <a:path w="2929254" h="649604">
                  <a:moveTo>
                    <a:pt x="0" y="108204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2820924" y="0"/>
                  </a:lnTo>
                  <a:lnTo>
                    <a:pt x="2863066" y="8495"/>
                  </a:lnTo>
                  <a:lnTo>
                    <a:pt x="2897457" y="31670"/>
                  </a:lnTo>
                  <a:lnTo>
                    <a:pt x="2920632" y="66061"/>
                  </a:lnTo>
                  <a:lnTo>
                    <a:pt x="2929128" y="108204"/>
                  </a:lnTo>
                  <a:lnTo>
                    <a:pt x="2929128" y="541020"/>
                  </a:lnTo>
                  <a:lnTo>
                    <a:pt x="2920632" y="583162"/>
                  </a:lnTo>
                  <a:lnTo>
                    <a:pt x="2897457" y="617553"/>
                  </a:lnTo>
                  <a:lnTo>
                    <a:pt x="2863066" y="640728"/>
                  </a:lnTo>
                  <a:lnTo>
                    <a:pt x="2820924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grpFill/>
            <a:ln w="1524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80786" y="4490720"/>
            <a:ext cx="2435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одномерных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пространств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89120" y="4291584"/>
            <a:ext cx="439420" cy="649605"/>
          </a:xfrm>
          <a:custGeom>
            <a:avLst/>
            <a:gdLst/>
            <a:ahLst/>
            <a:cxnLst/>
            <a:rect l="l" t="t" r="r" b="b"/>
            <a:pathLst>
              <a:path w="439420" h="649604">
                <a:moveTo>
                  <a:pt x="0" y="0"/>
                </a:moveTo>
                <a:lnTo>
                  <a:pt x="69348" y="1865"/>
                </a:lnTo>
                <a:lnTo>
                  <a:pt x="129588" y="7059"/>
                </a:lnTo>
                <a:lnTo>
                  <a:pt x="177100" y="14977"/>
                </a:lnTo>
                <a:lnTo>
                  <a:pt x="219455" y="36576"/>
                </a:lnTo>
                <a:lnTo>
                  <a:pt x="219455" y="299593"/>
                </a:lnTo>
                <a:lnTo>
                  <a:pt x="230648" y="311151"/>
                </a:lnTo>
                <a:lnTo>
                  <a:pt x="261811" y="321191"/>
                </a:lnTo>
                <a:lnTo>
                  <a:pt x="309323" y="329109"/>
                </a:lnTo>
                <a:lnTo>
                  <a:pt x="369563" y="334303"/>
                </a:lnTo>
                <a:lnTo>
                  <a:pt x="438912" y="336169"/>
                </a:lnTo>
                <a:lnTo>
                  <a:pt x="369563" y="338034"/>
                </a:lnTo>
                <a:lnTo>
                  <a:pt x="309323" y="343228"/>
                </a:lnTo>
                <a:lnTo>
                  <a:pt x="261811" y="351146"/>
                </a:lnTo>
                <a:lnTo>
                  <a:pt x="230648" y="361186"/>
                </a:lnTo>
                <a:lnTo>
                  <a:pt x="219455" y="372745"/>
                </a:lnTo>
                <a:lnTo>
                  <a:pt x="219455" y="612648"/>
                </a:lnTo>
                <a:lnTo>
                  <a:pt x="208263" y="624206"/>
                </a:lnTo>
                <a:lnTo>
                  <a:pt x="177100" y="634246"/>
                </a:lnTo>
                <a:lnTo>
                  <a:pt x="129588" y="642164"/>
                </a:lnTo>
                <a:lnTo>
                  <a:pt x="69348" y="647358"/>
                </a:lnTo>
                <a:lnTo>
                  <a:pt x="0" y="649224"/>
                </a:lnTo>
              </a:path>
            </a:pathLst>
          </a:custGeom>
          <a:ln w="2438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341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Доменный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45" dirty="0">
                <a:solidFill>
                  <a:schemeClr val="bg1"/>
                </a:solidFill>
              </a:rPr>
              <a:t>анализ:</a:t>
            </a:r>
            <a:r>
              <a:rPr sz="3600" spc="-13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точки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1692"/>
            <a:ext cx="7273290" cy="4006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34"/>
              </a:spcBef>
              <a:buClr>
                <a:schemeClr val="tx2"/>
              </a:buClr>
              <a:buFont typeface="Arial"/>
              <a:buChar char="●"/>
              <a:tabLst>
                <a:tab pos="287655" algn="l"/>
              </a:tabLst>
            </a:pP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In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(typical)</a:t>
            </a:r>
            <a:r>
              <a:rPr sz="22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точки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валидного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диапазона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287655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r>
              <a:rPr sz="2200" b="0" spc="-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точки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невалидного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диапазона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287655" algn="l"/>
              </a:tabLst>
            </a:pPr>
            <a:r>
              <a:rPr sz="2200" b="0" spc="20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endParaRPr sz="2200" dirty="0">
              <a:latin typeface="Calibri Light"/>
              <a:cs typeface="Calibri Light"/>
            </a:endParaRPr>
          </a:p>
          <a:p>
            <a:pPr marL="469900" lvl="1" indent="-274955">
              <a:lnSpc>
                <a:spcPct val="100000"/>
              </a:lnSpc>
              <a:spcBef>
                <a:spcPts val="37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470534" algn="l"/>
              </a:tabLst>
            </a:pP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Всегда</a:t>
            </a:r>
            <a:r>
              <a:rPr sz="20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лежит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границе</a:t>
            </a:r>
            <a:endParaRPr sz="2000" dirty="0">
              <a:latin typeface="Calibri Light"/>
              <a:cs typeface="Calibri Light"/>
            </a:endParaRPr>
          </a:p>
          <a:p>
            <a:pPr marL="469900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470534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Может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быть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либо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In,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либо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endParaRPr sz="20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30"/>
              </a:spcBef>
              <a:buClr>
                <a:schemeClr val="tx2"/>
              </a:buClr>
              <a:buFont typeface="Arial"/>
              <a:buChar char="●"/>
              <a:tabLst>
                <a:tab pos="287655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7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Не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лежит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границе,</a:t>
            </a:r>
            <a:r>
              <a:rPr sz="2000" b="0" spc="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но</a:t>
            </a:r>
            <a:r>
              <a:rPr sz="20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максимально</a:t>
            </a:r>
            <a:r>
              <a:rPr sz="2000" b="0" spc="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близка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к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границе</a:t>
            </a:r>
            <a:r>
              <a:rPr sz="20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(к</a:t>
            </a:r>
            <a:r>
              <a:rPr sz="20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On)</a:t>
            </a:r>
            <a:endParaRPr sz="20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Может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быть</a:t>
            </a:r>
            <a:r>
              <a:rPr sz="2000" b="0" spc="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либо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In,</a:t>
            </a:r>
            <a:r>
              <a:rPr sz="20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либо</a:t>
            </a:r>
            <a:r>
              <a:rPr sz="20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зависит</a:t>
            </a:r>
            <a:r>
              <a:rPr sz="20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от</a:t>
            </a:r>
            <a:r>
              <a:rPr sz="20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«валидности»</a:t>
            </a:r>
            <a:r>
              <a:rPr sz="2000" b="0" spc="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endParaRPr sz="20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90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Если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On «валидна»</a:t>
            </a:r>
            <a:r>
              <a:rPr sz="18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-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In,</a:t>
            </a:r>
            <a:r>
              <a:rPr sz="18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 </a:t>
            </a:r>
            <a:r>
              <a:rPr sz="1800" b="0" spc="-20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r>
              <a:rPr sz="18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«невалидна»</a:t>
            </a:r>
            <a:r>
              <a:rPr sz="18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18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endParaRPr sz="18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90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Если</a:t>
            </a:r>
            <a:r>
              <a:rPr sz="18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«невалидна»</a:t>
            </a:r>
            <a:r>
              <a:rPr sz="18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-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Out,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 </a:t>
            </a: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r>
              <a:rPr sz="18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«валидна»</a:t>
            </a:r>
            <a:r>
              <a:rPr sz="1800" b="0" spc="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- On</a:t>
            </a:r>
            <a:endParaRPr sz="1800" dirty="0">
              <a:latin typeface="Calibri Light"/>
              <a:cs typeface="Calibri Light"/>
            </a:endParaRPr>
          </a:p>
          <a:p>
            <a:pPr marR="848360" algn="r">
              <a:lnSpc>
                <a:spcPct val="100000"/>
              </a:lnSpc>
              <a:spcBef>
                <a:spcPts val="1360"/>
              </a:spcBef>
              <a:buClr>
                <a:schemeClr val="tx2"/>
              </a:buClr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250</a:t>
            </a:r>
            <a:endParaRPr sz="16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5460" y="5016753"/>
            <a:ext cx="3736340" cy="1151890"/>
            <a:chOff x="5085460" y="5016753"/>
            <a:chExt cx="3736340" cy="1151890"/>
          </a:xfrm>
          <a:solidFill>
            <a:schemeClr val="accent1"/>
          </a:solidFill>
        </p:grpSpPr>
        <p:sp>
          <p:nvSpPr>
            <p:cNvPr id="5" name="object 5"/>
            <p:cNvSpPr/>
            <p:nvPr/>
          </p:nvSpPr>
          <p:spPr>
            <a:xfrm>
              <a:off x="5085460" y="5694197"/>
              <a:ext cx="3736340" cy="173990"/>
            </a:xfrm>
            <a:custGeom>
              <a:avLst/>
              <a:gdLst/>
              <a:ahLst/>
              <a:cxnLst/>
              <a:rect l="l" t="t" r="r" b="b"/>
              <a:pathLst>
                <a:path w="3736340" h="173989">
                  <a:moveTo>
                    <a:pt x="3678499" y="57823"/>
                  </a:moveTo>
                  <a:lnTo>
                    <a:pt x="3591052" y="57823"/>
                  </a:lnTo>
                  <a:lnTo>
                    <a:pt x="3591306" y="115735"/>
                  </a:lnTo>
                  <a:lnTo>
                    <a:pt x="3562307" y="115824"/>
                  </a:lnTo>
                  <a:lnTo>
                    <a:pt x="3562477" y="173736"/>
                  </a:lnTo>
                  <a:lnTo>
                    <a:pt x="3735959" y="86334"/>
                  </a:lnTo>
                  <a:lnTo>
                    <a:pt x="3678499" y="57823"/>
                  </a:lnTo>
                  <a:close/>
                </a:path>
                <a:path w="3736340" h="173989">
                  <a:moveTo>
                    <a:pt x="3562138" y="57912"/>
                  </a:moveTo>
                  <a:lnTo>
                    <a:pt x="0" y="68910"/>
                  </a:lnTo>
                  <a:lnTo>
                    <a:pt x="253" y="126822"/>
                  </a:lnTo>
                  <a:lnTo>
                    <a:pt x="3562307" y="115824"/>
                  </a:lnTo>
                  <a:lnTo>
                    <a:pt x="3562138" y="57912"/>
                  </a:lnTo>
                  <a:close/>
                </a:path>
                <a:path w="3736340" h="173989">
                  <a:moveTo>
                    <a:pt x="3591052" y="57823"/>
                  </a:moveTo>
                  <a:lnTo>
                    <a:pt x="3562138" y="57912"/>
                  </a:lnTo>
                  <a:lnTo>
                    <a:pt x="3562307" y="115824"/>
                  </a:lnTo>
                  <a:lnTo>
                    <a:pt x="3591306" y="115735"/>
                  </a:lnTo>
                  <a:lnTo>
                    <a:pt x="3591052" y="57823"/>
                  </a:lnTo>
                  <a:close/>
                </a:path>
                <a:path w="3736340" h="173989">
                  <a:moveTo>
                    <a:pt x="3561968" y="0"/>
                  </a:moveTo>
                  <a:lnTo>
                    <a:pt x="3562138" y="57912"/>
                  </a:lnTo>
                  <a:lnTo>
                    <a:pt x="3678499" y="57823"/>
                  </a:lnTo>
                  <a:lnTo>
                    <a:pt x="3561968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4555" y="5045963"/>
              <a:ext cx="5080" cy="1093470"/>
            </a:xfrm>
            <a:custGeom>
              <a:avLst/>
              <a:gdLst/>
              <a:ahLst/>
              <a:cxnLst/>
              <a:rect l="l" t="t" r="r" b="b"/>
              <a:pathLst>
                <a:path w="5079" h="1093470">
                  <a:moveTo>
                    <a:pt x="0" y="1093393"/>
                  </a:moveTo>
                  <a:lnTo>
                    <a:pt x="4825" y="0"/>
                  </a:lnTo>
                </a:path>
              </a:pathLst>
            </a:custGeom>
            <a:grpFill/>
            <a:ln w="57912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7461" y="5437428"/>
            <a:ext cx="185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spc="15" dirty="0">
                <a:solidFill>
                  <a:srgbClr val="585858"/>
                </a:solidFill>
                <a:latin typeface="Calibri Light"/>
                <a:cs typeface="Calibri Light"/>
              </a:rPr>
              <a:t>In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4241" y="5437428"/>
            <a:ext cx="3340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0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endParaRPr sz="1600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19" y="5443728"/>
            <a:ext cx="158496" cy="1584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8413" y="5242941"/>
            <a:ext cx="5842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0" spc="44" baseline="12152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1150" spc="30" dirty="0">
                <a:solidFill>
                  <a:srgbClr val="585858"/>
                </a:solidFill>
                <a:latin typeface="Cambria Math"/>
                <a:cs typeface="Cambria Math"/>
              </a:rPr>
              <a:t>(in)</a:t>
            </a:r>
            <a:endParaRPr sz="1150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5349240"/>
            <a:ext cx="158496" cy="16154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23531" y="5102097"/>
            <a:ext cx="6965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0" spc="44" baseline="12152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r>
              <a:rPr sz="1150" spc="30" dirty="0">
                <a:solidFill>
                  <a:srgbClr val="585858"/>
                </a:solidFill>
                <a:latin typeface="Cambria Math"/>
                <a:cs typeface="Cambria Math"/>
              </a:rPr>
              <a:t>(out)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113" y="5204633"/>
            <a:ext cx="4236085" cy="7385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260"/>
              </a:spcBef>
              <a:buClr>
                <a:schemeClr val="tx2"/>
              </a:buClr>
              <a:buFont typeface="Arial"/>
              <a:buChar char="●"/>
              <a:tabLst>
                <a:tab pos="287655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Условие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70"/>
              </a:spcBef>
              <a:buClr>
                <a:schemeClr val="tx2"/>
              </a:buClr>
              <a:buSzPct val="110000"/>
              <a:buFont typeface="Arial"/>
              <a:buChar char="●"/>
              <a:tabLst>
                <a:tab pos="580390" algn="l"/>
              </a:tabLst>
            </a:pP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Длина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поля</a:t>
            </a:r>
            <a:r>
              <a:rPr sz="20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585858"/>
                </a:solidFill>
                <a:latin typeface="Calibri Light"/>
                <a:cs typeface="Calibri Light"/>
              </a:rPr>
              <a:t>ФИО</a:t>
            </a:r>
            <a:r>
              <a:rPr sz="20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&lt;=</a:t>
            </a:r>
            <a:r>
              <a:rPr sz="20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250</a:t>
            </a:r>
            <a:r>
              <a:rPr sz="20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символов</a:t>
            </a:r>
            <a:endParaRPr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481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623" y="0"/>
            <a:ext cx="9150098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Доменный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45" dirty="0">
                <a:solidFill>
                  <a:schemeClr val="bg1"/>
                </a:solidFill>
              </a:rPr>
              <a:t>анализ:</a:t>
            </a:r>
            <a:r>
              <a:rPr sz="3600" spc="-13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точки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304" y="3345588"/>
            <a:ext cx="1724025" cy="18669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359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655" algn="l"/>
              </a:tabLst>
            </a:pP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In</a:t>
            </a:r>
            <a:r>
              <a:rPr sz="2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endParaRPr sz="28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260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655" algn="l"/>
              </a:tabLst>
            </a:pP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(in)</a:t>
            </a:r>
            <a:r>
              <a:rPr sz="1800" b="0" spc="1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endParaRPr sz="28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655" algn="l"/>
              </a:tabLst>
            </a:pPr>
            <a:r>
              <a:rPr sz="2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(out)</a:t>
            </a:r>
            <a:r>
              <a:rPr sz="1800" b="0" spc="20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9</a:t>
            </a:r>
            <a:endParaRPr sz="28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265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655" algn="l"/>
              </a:tabLst>
            </a:pP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r>
              <a:rPr sz="28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endParaRPr sz="28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11267" y="2644139"/>
            <a:ext cx="3731895" cy="370840"/>
            <a:chOff x="4811267" y="2644139"/>
            <a:chExt cx="3731895" cy="370840"/>
          </a:xfrm>
        </p:grpSpPr>
        <p:sp>
          <p:nvSpPr>
            <p:cNvPr id="5" name="object 5"/>
            <p:cNvSpPr/>
            <p:nvPr/>
          </p:nvSpPr>
          <p:spPr>
            <a:xfrm>
              <a:off x="4811267" y="2755391"/>
              <a:ext cx="3731895" cy="173990"/>
            </a:xfrm>
            <a:custGeom>
              <a:avLst/>
              <a:gdLst/>
              <a:ahLst/>
              <a:cxnLst/>
              <a:rect l="l" t="t" r="r" b="b"/>
              <a:pathLst>
                <a:path w="3731895" h="173989">
                  <a:moveTo>
                    <a:pt x="3558159" y="0"/>
                  </a:moveTo>
                  <a:lnTo>
                    <a:pt x="3558159" y="173736"/>
                  </a:lnTo>
                  <a:lnTo>
                    <a:pt x="3673983" y="115824"/>
                  </a:lnTo>
                  <a:lnTo>
                    <a:pt x="3587115" y="115824"/>
                  </a:lnTo>
                  <a:lnTo>
                    <a:pt x="3587115" y="57912"/>
                  </a:lnTo>
                  <a:lnTo>
                    <a:pt x="3673983" y="57912"/>
                  </a:lnTo>
                  <a:lnTo>
                    <a:pt x="3558159" y="0"/>
                  </a:lnTo>
                  <a:close/>
                </a:path>
                <a:path w="3731895" h="173989">
                  <a:moveTo>
                    <a:pt x="3558159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3558159" y="115824"/>
                  </a:lnTo>
                  <a:lnTo>
                    <a:pt x="3558159" y="57912"/>
                  </a:lnTo>
                  <a:close/>
                </a:path>
                <a:path w="3731895" h="173989">
                  <a:moveTo>
                    <a:pt x="3673983" y="57912"/>
                  </a:moveTo>
                  <a:lnTo>
                    <a:pt x="3587115" y="57912"/>
                  </a:lnTo>
                  <a:lnTo>
                    <a:pt x="3587115" y="115824"/>
                  </a:lnTo>
                  <a:lnTo>
                    <a:pt x="3673983" y="115824"/>
                  </a:lnTo>
                  <a:lnTo>
                    <a:pt x="3731895" y="86868"/>
                  </a:lnTo>
                  <a:lnTo>
                    <a:pt x="3673983" y="5791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11267" y="2842259"/>
              <a:ext cx="1489710" cy="0"/>
            </a:xfrm>
            <a:custGeom>
              <a:avLst/>
              <a:gdLst/>
              <a:ahLst/>
              <a:cxnLst/>
              <a:rect l="l" t="t" r="r" b="b"/>
              <a:pathLst>
                <a:path w="1489710">
                  <a:moveTo>
                    <a:pt x="0" y="0"/>
                  </a:moveTo>
                  <a:lnTo>
                    <a:pt x="1489202" y="0"/>
                  </a:lnTo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8691" y="2699003"/>
              <a:ext cx="228600" cy="2164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46547" y="2644139"/>
              <a:ext cx="1381125" cy="342900"/>
            </a:xfrm>
            <a:custGeom>
              <a:avLst/>
              <a:gdLst/>
              <a:ahLst/>
              <a:cxnLst/>
              <a:rect l="l" t="t" r="r" b="b"/>
              <a:pathLst>
                <a:path w="1381125" h="342900">
                  <a:moveTo>
                    <a:pt x="1152143" y="163068"/>
                  </a:moveTo>
                  <a:lnTo>
                    <a:pt x="1161127" y="120925"/>
                  </a:lnTo>
                  <a:lnTo>
                    <a:pt x="1185624" y="86534"/>
                  </a:lnTo>
                  <a:lnTo>
                    <a:pt x="1221956" y="63359"/>
                  </a:lnTo>
                  <a:lnTo>
                    <a:pt x="1266443" y="54863"/>
                  </a:lnTo>
                  <a:lnTo>
                    <a:pt x="1310931" y="63359"/>
                  </a:lnTo>
                  <a:lnTo>
                    <a:pt x="1347263" y="86534"/>
                  </a:lnTo>
                  <a:lnTo>
                    <a:pt x="1371760" y="120925"/>
                  </a:lnTo>
                  <a:lnTo>
                    <a:pt x="1380744" y="163068"/>
                  </a:lnTo>
                  <a:lnTo>
                    <a:pt x="1371760" y="205210"/>
                  </a:lnTo>
                  <a:lnTo>
                    <a:pt x="1347263" y="239601"/>
                  </a:lnTo>
                  <a:lnTo>
                    <a:pt x="1310931" y="262776"/>
                  </a:lnTo>
                  <a:lnTo>
                    <a:pt x="1266443" y="271272"/>
                  </a:lnTo>
                  <a:lnTo>
                    <a:pt x="1221956" y="262776"/>
                  </a:lnTo>
                  <a:lnTo>
                    <a:pt x="1185624" y="239601"/>
                  </a:lnTo>
                  <a:lnTo>
                    <a:pt x="1161127" y="205210"/>
                  </a:lnTo>
                  <a:lnTo>
                    <a:pt x="1152143" y="163068"/>
                  </a:lnTo>
                  <a:close/>
                </a:path>
                <a:path w="1381125"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2779" y="2644139"/>
              <a:ext cx="1170940" cy="370840"/>
            </a:xfrm>
            <a:custGeom>
              <a:avLst/>
              <a:gdLst/>
              <a:ahLst/>
              <a:cxnLst/>
              <a:rect l="l" t="t" r="r" b="b"/>
              <a:pathLst>
                <a:path w="1170940" h="370839">
                  <a:moveTo>
                    <a:pt x="0" y="27432"/>
                  </a:moveTo>
                  <a:lnTo>
                    <a:pt x="0" y="370332"/>
                  </a:lnTo>
                </a:path>
                <a:path w="1170940" h="370839">
                  <a:moveTo>
                    <a:pt x="1170431" y="0"/>
                  </a:moveTo>
                  <a:lnTo>
                    <a:pt x="1170431" y="342900"/>
                  </a:lnTo>
                </a:path>
              </a:pathLst>
            </a:custGeom>
            <a:ln w="579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1563" y="2601467"/>
            <a:ext cx="3731895" cy="386080"/>
            <a:chOff x="321563" y="2601467"/>
            <a:chExt cx="3731895" cy="386080"/>
          </a:xfrm>
        </p:grpSpPr>
        <p:sp>
          <p:nvSpPr>
            <p:cNvPr id="11" name="object 11"/>
            <p:cNvSpPr/>
            <p:nvPr/>
          </p:nvSpPr>
          <p:spPr>
            <a:xfrm>
              <a:off x="321563" y="2727959"/>
              <a:ext cx="3731895" cy="173990"/>
            </a:xfrm>
            <a:custGeom>
              <a:avLst/>
              <a:gdLst/>
              <a:ahLst/>
              <a:cxnLst/>
              <a:rect l="l" t="t" r="r" b="b"/>
              <a:pathLst>
                <a:path w="3731895" h="173989">
                  <a:moveTo>
                    <a:pt x="3558159" y="0"/>
                  </a:moveTo>
                  <a:lnTo>
                    <a:pt x="3558159" y="173736"/>
                  </a:lnTo>
                  <a:lnTo>
                    <a:pt x="3673982" y="115824"/>
                  </a:lnTo>
                  <a:lnTo>
                    <a:pt x="3587115" y="115824"/>
                  </a:lnTo>
                  <a:lnTo>
                    <a:pt x="3587115" y="57912"/>
                  </a:lnTo>
                  <a:lnTo>
                    <a:pt x="3673983" y="57912"/>
                  </a:lnTo>
                  <a:lnTo>
                    <a:pt x="3558159" y="0"/>
                  </a:lnTo>
                  <a:close/>
                </a:path>
                <a:path w="3731895" h="173989">
                  <a:moveTo>
                    <a:pt x="3558159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3558159" y="115824"/>
                  </a:lnTo>
                  <a:lnTo>
                    <a:pt x="3558159" y="57912"/>
                  </a:lnTo>
                  <a:close/>
                </a:path>
                <a:path w="3731895" h="173989">
                  <a:moveTo>
                    <a:pt x="3673983" y="57912"/>
                  </a:moveTo>
                  <a:lnTo>
                    <a:pt x="3587115" y="57912"/>
                  </a:lnTo>
                  <a:lnTo>
                    <a:pt x="3587115" y="115824"/>
                  </a:lnTo>
                  <a:lnTo>
                    <a:pt x="3673982" y="115824"/>
                  </a:lnTo>
                  <a:lnTo>
                    <a:pt x="3731895" y="86867"/>
                  </a:lnTo>
                  <a:lnTo>
                    <a:pt x="3673983" y="5791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8643" y="260146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79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563" y="2814827"/>
              <a:ext cx="1927860" cy="0"/>
            </a:xfrm>
            <a:custGeom>
              <a:avLst/>
              <a:gdLst/>
              <a:ahLst/>
              <a:cxnLst/>
              <a:rect l="l" t="t" r="r" b="b"/>
              <a:pathLst>
                <a:path w="1927860">
                  <a:moveTo>
                    <a:pt x="0" y="0"/>
                  </a:moveTo>
                  <a:lnTo>
                    <a:pt x="1927860" y="0"/>
                  </a:lnTo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8463" y="2663951"/>
              <a:ext cx="243839" cy="2316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7636" y="2644139"/>
              <a:ext cx="1009015" cy="342900"/>
            </a:xfrm>
            <a:custGeom>
              <a:avLst/>
              <a:gdLst/>
              <a:ahLst/>
              <a:cxnLst/>
              <a:rect l="l" t="t" r="r" b="b"/>
              <a:pathLst>
                <a:path w="1009014" h="342900">
                  <a:moveTo>
                    <a:pt x="1008888" y="0"/>
                  </a:moveTo>
                  <a:lnTo>
                    <a:pt x="1008888" y="342900"/>
                  </a:lnTo>
                </a:path>
                <a:path w="1009014"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45302" y="1271778"/>
            <a:ext cx="1332230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X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&gt;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10</a:t>
            </a:r>
            <a:endParaRPr sz="360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  <a:spcBef>
                <a:spcPts val="2820"/>
              </a:spcBef>
              <a:tabLst>
                <a:tab pos="1007744" algn="l"/>
              </a:tabLst>
            </a:pPr>
            <a:r>
              <a:rPr sz="2400" b="0" spc="5" dirty="0">
                <a:latin typeface="Calibri Light"/>
                <a:cs typeface="Calibri Light"/>
              </a:rPr>
              <a:t>1</a:t>
            </a:r>
            <a:r>
              <a:rPr sz="2400" b="0" dirty="0">
                <a:latin typeface="Calibri Light"/>
                <a:cs typeface="Calibri Light"/>
              </a:rPr>
              <a:t>0	</a:t>
            </a:r>
            <a:r>
              <a:rPr sz="2400" b="0" spc="5" dirty="0">
                <a:latin typeface="Calibri Light"/>
                <a:cs typeface="Calibri Light"/>
              </a:rPr>
              <a:t>11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7754" y="2178811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" dirty="0">
                <a:latin typeface="Calibri Light"/>
                <a:cs typeface="Calibri Light"/>
              </a:rPr>
              <a:t>15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7421" y="217881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7538" y="1277188"/>
            <a:ext cx="115951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X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≥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10</a:t>
            </a:r>
            <a:endParaRPr sz="3600">
              <a:latin typeface="Calibri"/>
              <a:cs typeface="Calibri"/>
            </a:endParaRPr>
          </a:p>
          <a:p>
            <a:pPr marL="144145">
              <a:lnSpc>
                <a:spcPct val="100000"/>
              </a:lnSpc>
              <a:spcBef>
                <a:spcPts val="2445"/>
              </a:spcBef>
              <a:tabLst>
                <a:tab pos="491490" algn="l"/>
              </a:tabLst>
            </a:pPr>
            <a:r>
              <a:rPr sz="2400" b="0" dirty="0">
                <a:latin typeface="Calibri Light"/>
                <a:cs typeface="Calibri Light"/>
              </a:rPr>
              <a:t>9	</a:t>
            </a:r>
            <a:r>
              <a:rPr sz="2400" b="0" spc="5" dirty="0">
                <a:latin typeface="Calibri Light"/>
                <a:cs typeface="Calibri Light"/>
              </a:rPr>
              <a:t>10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9761" y="2136394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" dirty="0">
                <a:latin typeface="Calibri Light"/>
                <a:cs typeface="Calibri Light"/>
              </a:rPr>
              <a:t>15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0577" y="213639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9372" y="3345588"/>
            <a:ext cx="1867535" cy="18669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59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020" algn="l"/>
              </a:tabLst>
            </a:pP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In</a:t>
            </a:r>
            <a:r>
              <a:rPr sz="2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endParaRPr sz="2800" dirty="0">
              <a:latin typeface="Calibri Light"/>
              <a:cs typeface="Calibri Light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020" algn="l"/>
              </a:tabLst>
            </a:pPr>
            <a:r>
              <a:rPr sz="2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(out)</a:t>
            </a:r>
            <a:r>
              <a:rPr sz="1800" b="0" spc="17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endParaRPr sz="2800" dirty="0">
              <a:latin typeface="Calibri Light"/>
              <a:cs typeface="Calibri Light"/>
            </a:endParaRPr>
          </a:p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020" algn="l"/>
              </a:tabLst>
            </a:pPr>
            <a:r>
              <a:rPr sz="2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(in)</a:t>
            </a:r>
            <a:r>
              <a:rPr sz="1800" b="0" spc="1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rgbClr val="585858"/>
                </a:solidFill>
                <a:latin typeface="Calibri Light"/>
                <a:cs typeface="Calibri Light"/>
              </a:rPr>
              <a:t>11</a:t>
            </a:r>
            <a:endParaRPr sz="2800" dirty="0">
              <a:latin typeface="Calibri Light"/>
              <a:cs typeface="Calibri Light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chemeClr val="tx2"/>
              </a:buClr>
              <a:buSzPct val="78571"/>
              <a:buFont typeface="Arial"/>
              <a:buChar char="●"/>
              <a:tabLst>
                <a:tab pos="287020" algn="l"/>
              </a:tabLst>
            </a:pPr>
            <a:r>
              <a:rPr sz="2800" b="0" spc="5" dirty="0">
                <a:solidFill>
                  <a:srgbClr val="585858"/>
                </a:solidFill>
                <a:latin typeface="Calibri Light"/>
                <a:cs typeface="Calibri Light"/>
              </a:rPr>
              <a:t>Out</a:t>
            </a:r>
            <a:r>
              <a:rPr sz="28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8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endParaRPr sz="28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067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55" dirty="0">
                <a:solidFill>
                  <a:schemeClr val="bg1"/>
                </a:solidFill>
              </a:rPr>
              <a:t>нн</a:t>
            </a:r>
            <a:r>
              <a:rPr sz="3600" spc="-50" dirty="0">
                <a:solidFill>
                  <a:schemeClr val="bg1"/>
                </a:solidFill>
              </a:rPr>
              <a:t>ы</a:t>
            </a:r>
            <a:r>
              <a:rPr sz="3600" dirty="0">
                <a:solidFill>
                  <a:schemeClr val="bg1"/>
                </a:solidFill>
              </a:rPr>
              <a:t>й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dirty="0">
                <a:solidFill>
                  <a:schemeClr val="bg1"/>
                </a:solidFill>
              </a:rPr>
              <a:t>з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4488180" cy="3730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836294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Выбираем параметры для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тестирования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4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Определяем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границы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40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параметров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35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Определяем</a:t>
            </a:r>
            <a:r>
              <a:rPr sz="2400" b="0" spc="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специальные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точки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4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параметров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In</a:t>
            </a:r>
            <a:r>
              <a:rPr sz="22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(typical)</a:t>
            </a:r>
            <a:endParaRPr sz="22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0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Строим</a:t>
            </a:r>
            <a:r>
              <a:rPr sz="2400" b="0" spc="-10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тесты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2184" y="975360"/>
            <a:ext cx="3541775" cy="37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9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0" dirty="0">
                <a:solidFill>
                  <a:schemeClr val="bg1"/>
                </a:solidFill>
              </a:rPr>
              <a:t>ав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dirty="0">
                <a:solidFill>
                  <a:schemeClr val="bg1"/>
                </a:solidFill>
              </a:rPr>
              <a:t>а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-45" dirty="0">
                <a:solidFill>
                  <a:schemeClr val="bg1"/>
                </a:solidFill>
              </a:rPr>
              <a:t>вы</a:t>
            </a:r>
            <a:r>
              <a:rPr sz="3600" spc="-50" dirty="0">
                <a:solidFill>
                  <a:schemeClr val="bg1"/>
                </a:solidFill>
              </a:rPr>
              <a:t>бо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dirty="0">
                <a:solidFill>
                  <a:schemeClr val="bg1"/>
                </a:solidFill>
              </a:rPr>
              <a:t>а</a:t>
            </a:r>
            <a:r>
              <a:rPr sz="3600" spc="-155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100" dirty="0">
                <a:solidFill>
                  <a:schemeClr val="bg1"/>
                </a:solidFill>
              </a:rPr>
              <a:t>бх</a:t>
            </a:r>
            <a:r>
              <a:rPr sz="3600" spc="-150" dirty="0">
                <a:solidFill>
                  <a:schemeClr val="bg1"/>
                </a:solidFill>
              </a:rPr>
              <a:t>о</a:t>
            </a:r>
            <a:r>
              <a:rPr sz="3600" spc="-45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50" dirty="0">
                <a:solidFill>
                  <a:schemeClr val="bg1"/>
                </a:solidFill>
              </a:rPr>
              <a:t>ы</a:t>
            </a:r>
            <a:r>
              <a:rPr sz="3600" dirty="0">
                <a:solidFill>
                  <a:schemeClr val="bg1"/>
                </a:solidFill>
              </a:rPr>
              <a:t>х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-100" dirty="0">
                <a:solidFill>
                  <a:schemeClr val="bg1"/>
                </a:solidFill>
              </a:rPr>
              <a:t>т</a:t>
            </a:r>
            <a:r>
              <a:rPr sz="3600" spc="-50" dirty="0">
                <a:solidFill>
                  <a:schemeClr val="bg1"/>
                </a:solidFill>
              </a:rPr>
              <a:t>о</a:t>
            </a:r>
            <a:r>
              <a:rPr sz="3600" spc="-55" dirty="0">
                <a:solidFill>
                  <a:schemeClr val="bg1"/>
                </a:solidFill>
              </a:rPr>
              <a:t>ч</a:t>
            </a:r>
            <a:r>
              <a:rPr sz="3600" spc="-40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779384" cy="5221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205104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 каждого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условия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неравенства (≥,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&gt;,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≤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или &lt;)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выбрать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одну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точку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24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одну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точку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Пример.</a:t>
            </a:r>
            <a:r>
              <a:rPr sz="2200" b="0" spc="-9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Длина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фамилии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≤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50</a:t>
            </a:r>
            <a:endParaRPr sz="22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405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18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50</a:t>
            </a:r>
            <a:endParaRPr sz="18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84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Off</a:t>
            </a:r>
            <a:r>
              <a:rPr sz="18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51</a:t>
            </a:r>
            <a:endParaRPr sz="1800" dirty="0">
              <a:latin typeface="Calibri Light"/>
              <a:cs typeface="Calibri Light"/>
            </a:endParaRPr>
          </a:p>
          <a:p>
            <a:pPr marL="287020" marR="5080" indent="-274955">
              <a:lnSpc>
                <a:spcPts val="2590"/>
              </a:lnSpc>
              <a:spcBef>
                <a:spcPts val="6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 каждого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условия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равенства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(=)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выбрать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одну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точку</a:t>
            </a:r>
            <a:r>
              <a:rPr sz="24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On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две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точки Off</a:t>
            </a:r>
            <a:r>
              <a:rPr sz="2400" b="0" spc="-10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-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одну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левее,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чем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граничное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значение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endParaRPr sz="2400" dirty="0">
              <a:latin typeface="Calibri Light"/>
              <a:cs typeface="Calibri Light"/>
            </a:endParaRPr>
          </a:p>
          <a:p>
            <a:pPr marL="287020" marR="948055">
              <a:lnSpc>
                <a:spcPts val="2590"/>
              </a:lnSpc>
              <a:spcBef>
                <a:spcPts val="5"/>
              </a:spcBef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условии,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одну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правее,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чем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граничное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значение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условии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Пример.</a:t>
            </a:r>
            <a:r>
              <a:rPr sz="2200" b="0" spc="-9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Товаров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корзине</a:t>
            </a:r>
            <a:r>
              <a:rPr sz="2200" b="0" spc="-6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2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endParaRPr sz="22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spc="-5" dirty="0">
                <a:solidFill>
                  <a:srgbClr val="585858"/>
                </a:solidFill>
                <a:latin typeface="Calibri Light"/>
                <a:cs typeface="Calibri Light"/>
              </a:rPr>
              <a:t>On</a:t>
            </a:r>
            <a:r>
              <a:rPr sz="18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18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5</a:t>
            </a:r>
            <a:endParaRPr sz="18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85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Off1</a:t>
            </a:r>
            <a:r>
              <a:rPr sz="18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endParaRPr sz="1800" dirty="0">
              <a:latin typeface="Calibri Light"/>
              <a:cs typeface="Calibri Light"/>
            </a:endParaRPr>
          </a:p>
          <a:p>
            <a:pPr marL="762635" lvl="2" indent="-274955">
              <a:lnSpc>
                <a:spcPct val="100000"/>
              </a:lnSpc>
              <a:spcBef>
                <a:spcPts val="384"/>
              </a:spcBef>
              <a:buClr>
                <a:schemeClr val="tx2"/>
              </a:buClr>
              <a:buSzPct val="122222"/>
              <a:buFont typeface="Arial"/>
              <a:buChar char="●"/>
              <a:tabLst>
                <a:tab pos="763270" algn="l"/>
              </a:tabLst>
            </a:pPr>
            <a:r>
              <a:rPr sz="1800" b="0" spc="-15" dirty="0">
                <a:solidFill>
                  <a:srgbClr val="585858"/>
                </a:solidFill>
                <a:latin typeface="Calibri Light"/>
                <a:cs typeface="Calibri Light"/>
              </a:rPr>
              <a:t>Off2</a:t>
            </a:r>
            <a:r>
              <a:rPr sz="18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18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585858"/>
                </a:solidFill>
                <a:latin typeface="Calibri Light"/>
                <a:cs typeface="Calibri Light"/>
              </a:rPr>
              <a:t>6</a:t>
            </a:r>
            <a:endParaRPr sz="1800" dirty="0">
              <a:latin typeface="Calibri Light"/>
              <a:cs typeface="Calibri Light"/>
            </a:endParaRPr>
          </a:p>
          <a:p>
            <a:pPr marL="287020" marR="577215" indent="-274955">
              <a:lnSpc>
                <a:spcPts val="2590"/>
              </a:lnSpc>
              <a:spcBef>
                <a:spcPts val="6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каждого параметра должна быть выбрана только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одна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In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(typical)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435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ни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50" dirty="0">
                <a:solidFill>
                  <a:schemeClr val="bg1"/>
                </a:solidFill>
              </a:rPr>
              <a:t>ва</a:t>
            </a:r>
            <a:r>
              <a:rPr sz="3600" spc="-55" dirty="0">
                <a:solidFill>
                  <a:schemeClr val="bg1"/>
                </a:solidFill>
              </a:rPr>
              <a:t>ни</a:t>
            </a:r>
            <a:r>
              <a:rPr sz="3600" dirty="0">
                <a:solidFill>
                  <a:schemeClr val="bg1"/>
                </a:solidFill>
              </a:rPr>
              <a:t>е</a:t>
            </a:r>
            <a:r>
              <a:rPr sz="3600" spc="-135" dirty="0">
                <a:solidFill>
                  <a:schemeClr val="bg1"/>
                </a:solidFill>
              </a:rPr>
              <a:t> </a:t>
            </a:r>
            <a:r>
              <a:rPr sz="3600" spc="-80" dirty="0">
                <a:solidFill>
                  <a:schemeClr val="bg1"/>
                </a:solidFill>
              </a:rPr>
              <a:t>т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spc="-55" dirty="0">
                <a:solidFill>
                  <a:schemeClr val="bg1"/>
                </a:solidFill>
              </a:rPr>
              <a:t>ти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50" dirty="0">
                <a:solidFill>
                  <a:schemeClr val="bg1"/>
                </a:solidFill>
              </a:rPr>
              <a:t>ва</a:t>
            </a:r>
            <a:r>
              <a:rPr sz="3600" spc="-55" dirty="0">
                <a:solidFill>
                  <a:schemeClr val="bg1"/>
                </a:solidFill>
              </a:rPr>
              <a:t>ни</a:t>
            </a:r>
            <a:r>
              <a:rPr sz="3600" dirty="0">
                <a:solidFill>
                  <a:schemeClr val="bg1"/>
                </a:solidFill>
              </a:rPr>
              <a:t>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4323080" cy="8369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Тест-анализ</a:t>
            </a:r>
            <a:r>
              <a:rPr sz="24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 что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тестировать?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Тест-дизайн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как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тестировать?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4957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55" dirty="0">
                <a:solidFill>
                  <a:schemeClr val="bg1"/>
                </a:solidFill>
              </a:rPr>
              <a:t>нн</a:t>
            </a:r>
            <a:r>
              <a:rPr sz="3600" spc="-50" dirty="0">
                <a:solidFill>
                  <a:schemeClr val="bg1"/>
                </a:solidFill>
              </a:rPr>
              <a:t>ы</a:t>
            </a:r>
            <a:r>
              <a:rPr sz="3600" dirty="0">
                <a:solidFill>
                  <a:schemeClr val="bg1"/>
                </a:solidFill>
              </a:rPr>
              <a:t>й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dirty="0">
                <a:solidFill>
                  <a:schemeClr val="bg1"/>
                </a:solidFill>
              </a:rPr>
              <a:t>з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736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Один столбец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один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набор значений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переменных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655064"/>
            <a:ext cx="7613904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2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5494655" cy="12426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Имя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более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знаков включительно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Пароль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более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8,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менее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знаков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Код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знака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7309" y="1973600"/>
            <a:ext cx="4115871" cy="41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4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" y="0"/>
            <a:ext cx="916305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bg1"/>
                </a:solidFill>
              </a:rPr>
              <a:t>П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0" dirty="0">
                <a:solidFill>
                  <a:schemeClr val="bg1"/>
                </a:solidFill>
              </a:rPr>
              <a:t>м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3594100" cy="1861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Имя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не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более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4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знаков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включительно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4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Пароль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более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8,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но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40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менее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15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знаков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Код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4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знака</a:t>
            </a:r>
            <a:endParaRPr sz="2400" dirty="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47441"/>
              </p:ext>
            </p:extLst>
          </p:nvPr>
        </p:nvGraphicFramePr>
        <p:xfrm>
          <a:off x="4350384" y="969010"/>
          <a:ext cx="4317998" cy="45741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38580"/>
                <a:gridCol w="944244"/>
                <a:gridCol w="718819"/>
                <a:gridCol w="1316355"/>
              </a:tblGrid>
              <a:tr h="550799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00" dirty="0"/>
                        <a:t>Переменная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00" spc="-15" dirty="0"/>
                        <a:t>Условие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970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00" spc="-30" dirty="0"/>
                        <a:t>Точка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97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00" dirty="0"/>
                        <a:t>Значение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9700" marB="0"/>
                </a:tc>
              </a:tr>
              <a:tr h="3352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dirty="0"/>
                        <a:t>Имя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/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dirty="0"/>
                        <a:t>&lt;=</a:t>
                      </a:r>
                      <a:r>
                        <a:rPr sz="1600" spc="-35" dirty="0"/>
                        <a:t> </a:t>
                      </a:r>
                      <a:r>
                        <a:rPr sz="1600" spc="5" dirty="0"/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/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/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5" dirty="0"/>
                        <a:t>Off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/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/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/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</a:tr>
              <a:tr h="33527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dirty="0"/>
                    </a:p>
                    <a:p>
                      <a:pPr marL="351790">
                        <a:lnSpc>
                          <a:spcPct val="100000"/>
                        </a:lnSpc>
                      </a:pPr>
                      <a:r>
                        <a:rPr sz="1600" spc="-5" dirty="0"/>
                        <a:t>Пароль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/>
                        <a:t>&gt;</a:t>
                      </a:r>
                      <a:r>
                        <a:rPr sz="1600" spc="-50" dirty="0"/>
                        <a:t> </a:t>
                      </a:r>
                      <a:r>
                        <a:rPr sz="1600" dirty="0"/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/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/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15" dirty="0"/>
                        <a:t>Off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/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/>
                    </a:p>
                    <a:p>
                      <a:pPr marL="294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/>
                        <a:t>&lt;</a:t>
                      </a:r>
                      <a:r>
                        <a:rPr sz="1600" spc="-45" dirty="0"/>
                        <a:t> </a:t>
                      </a:r>
                      <a:r>
                        <a:rPr sz="1600" dirty="0"/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10" dirty="0"/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/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/>
                        <a:t>Off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/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/>
                        <a:t>Typical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/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/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</a:tr>
              <a:tr h="33528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/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30" dirty="0"/>
                        <a:t>Код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/>
                        <a:t>=</a:t>
                      </a:r>
                      <a:r>
                        <a:rPr sz="1600" spc="-45" dirty="0"/>
                        <a:t> </a:t>
                      </a:r>
                      <a:r>
                        <a:rPr sz="1600" dirty="0"/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/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/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/>
                        <a:t>Off1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/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/>
                        <a:t>Off2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/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/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/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369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44925"/>
              </p:ext>
            </p:extLst>
          </p:nvPr>
        </p:nvGraphicFramePr>
        <p:xfrm>
          <a:off x="1145171" y="499618"/>
          <a:ext cx="7070088" cy="56145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215"/>
                <a:gridCol w="647065"/>
                <a:gridCol w="576580"/>
                <a:gridCol w="431800"/>
                <a:gridCol w="509269"/>
                <a:gridCol w="509269"/>
                <a:gridCol w="509270"/>
                <a:gridCol w="509270"/>
                <a:gridCol w="509270"/>
                <a:gridCol w="509270"/>
                <a:gridCol w="509270"/>
                <a:gridCol w="509270"/>
                <a:gridCol w="509270"/>
              </a:tblGrid>
              <a:tr h="4009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</a:tr>
              <a:tr h="39420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Имя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100" spc="-5" dirty="0"/>
                        <a:t>&lt;=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2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/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100" spc="-5" dirty="0"/>
                        <a:t>Пароль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&gt;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4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 dirty="0"/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100" dirty="0"/>
                        <a:t>&lt;</a:t>
                      </a:r>
                      <a:r>
                        <a:rPr sz="1100" spc="-50" dirty="0"/>
                        <a:t> </a:t>
                      </a:r>
                      <a:r>
                        <a:rPr sz="1100" spc="-5" dirty="0"/>
                        <a:t>15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0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5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/>
                        <a:t>Typical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222885" algn="r">
                        <a:lnSpc>
                          <a:spcPct val="100000"/>
                        </a:lnSpc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/>
                        <a:t>Код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=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</a:tr>
              <a:tr h="333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95">
                <a:tc gridSpan="4"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Ожидаемый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результат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74320" y="2987039"/>
            <a:ext cx="655320" cy="655320"/>
            <a:chOff x="274320" y="2987039"/>
            <a:chExt cx="655320" cy="65532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281940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5" y="3469"/>
                  </a:lnTo>
                  <a:lnTo>
                    <a:pt x="227606" y="13547"/>
                  </a:lnTo>
                  <a:lnTo>
                    <a:pt x="185116" y="29740"/>
                  </a:lnTo>
                  <a:lnTo>
                    <a:pt x="145772" y="51552"/>
                  </a:lnTo>
                  <a:lnTo>
                    <a:pt x="110068" y="78490"/>
                  </a:lnTo>
                  <a:lnTo>
                    <a:pt x="78498" y="110057"/>
                  </a:lnTo>
                  <a:lnTo>
                    <a:pt x="51559" y="145761"/>
                  </a:lnTo>
                  <a:lnTo>
                    <a:pt x="29744" y="185105"/>
                  </a:lnTo>
                  <a:lnTo>
                    <a:pt x="13549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3469" y="367340"/>
                  </a:lnTo>
                  <a:lnTo>
                    <a:pt x="13549" y="412483"/>
                  </a:lnTo>
                  <a:lnTo>
                    <a:pt x="29744" y="454974"/>
                  </a:lnTo>
                  <a:lnTo>
                    <a:pt x="51559" y="494318"/>
                  </a:lnTo>
                  <a:lnTo>
                    <a:pt x="78498" y="530022"/>
                  </a:lnTo>
                  <a:lnTo>
                    <a:pt x="110068" y="561589"/>
                  </a:lnTo>
                  <a:lnTo>
                    <a:pt x="145772" y="588527"/>
                  </a:lnTo>
                  <a:lnTo>
                    <a:pt x="185116" y="610339"/>
                  </a:lnTo>
                  <a:lnTo>
                    <a:pt x="227606" y="626532"/>
                  </a:lnTo>
                  <a:lnTo>
                    <a:pt x="272745" y="636610"/>
                  </a:lnTo>
                  <a:lnTo>
                    <a:pt x="320040" y="640079"/>
                  </a:lnTo>
                  <a:lnTo>
                    <a:pt x="367334" y="636610"/>
                  </a:lnTo>
                  <a:lnTo>
                    <a:pt x="412473" y="626532"/>
                  </a:lnTo>
                  <a:lnTo>
                    <a:pt x="454963" y="610339"/>
                  </a:lnTo>
                  <a:lnTo>
                    <a:pt x="494307" y="588527"/>
                  </a:lnTo>
                  <a:lnTo>
                    <a:pt x="530011" y="561589"/>
                  </a:lnTo>
                  <a:lnTo>
                    <a:pt x="561581" y="530022"/>
                  </a:lnTo>
                  <a:lnTo>
                    <a:pt x="588520" y="494318"/>
                  </a:lnTo>
                  <a:lnTo>
                    <a:pt x="610335" y="454974"/>
                  </a:lnTo>
                  <a:lnTo>
                    <a:pt x="626530" y="412483"/>
                  </a:lnTo>
                  <a:lnTo>
                    <a:pt x="636610" y="367340"/>
                  </a:lnTo>
                  <a:lnTo>
                    <a:pt x="640079" y="320039"/>
                  </a:lnTo>
                  <a:lnTo>
                    <a:pt x="636610" y="272739"/>
                  </a:lnTo>
                  <a:lnTo>
                    <a:pt x="626530" y="227596"/>
                  </a:lnTo>
                  <a:lnTo>
                    <a:pt x="610335" y="185105"/>
                  </a:lnTo>
                  <a:lnTo>
                    <a:pt x="588520" y="145761"/>
                  </a:lnTo>
                  <a:lnTo>
                    <a:pt x="561581" y="110057"/>
                  </a:lnTo>
                  <a:lnTo>
                    <a:pt x="530011" y="78490"/>
                  </a:lnTo>
                  <a:lnTo>
                    <a:pt x="494307" y="51552"/>
                  </a:lnTo>
                  <a:lnTo>
                    <a:pt x="454963" y="29740"/>
                  </a:lnTo>
                  <a:lnTo>
                    <a:pt x="412473" y="13547"/>
                  </a:lnTo>
                  <a:lnTo>
                    <a:pt x="367334" y="3469"/>
                  </a:lnTo>
                  <a:lnTo>
                    <a:pt x="32004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0" y="320039"/>
                  </a:moveTo>
                  <a:lnTo>
                    <a:pt x="3469" y="272739"/>
                  </a:lnTo>
                  <a:lnTo>
                    <a:pt x="13549" y="227596"/>
                  </a:lnTo>
                  <a:lnTo>
                    <a:pt x="29744" y="185105"/>
                  </a:lnTo>
                  <a:lnTo>
                    <a:pt x="51559" y="145761"/>
                  </a:lnTo>
                  <a:lnTo>
                    <a:pt x="78498" y="110057"/>
                  </a:lnTo>
                  <a:lnTo>
                    <a:pt x="110068" y="78490"/>
                  </a:lnTo>
                  <a:lnTo>
                    <a:pt x="145772" y="51552"/>
                  </a:lnTo>
                  <a:lnTo>
                    <a:pt x="185116" y="29740"/>
                  </a:lnTo>
                  <a:lnTo>
                    <a:pt x="227606" y="13547"/>
                  </a:lnTo>
                  <a:lnTo>
                    <a:pt x="272745" y="3469"/>
                  </a:lnTo>
                  <a:lnTo>
                    <a:pt x="320040" y="0"/>
                  </a:lnTo>
                  <a:lnTo>
                    <a:pt x="367334" y="3469"/>
                  </a:lnTo>
                  <a:lnTo>
                    <a:pt x="412473" y="13547"/>
                  </a:lnTo>
                  <a:lnTo>
                    <a:pt x="454963" y="29740"/>
                  </a:lnTo>
                  <a:lnTo>
                    <a:pt x="494307" y="51552"/>
                  </a:lnTo>
                  <a:lnTo>
                    <a:pt x="530011" y="78490"/>
                  </a:lnTo>
                  <a:lnTo>
                    <a:pt x="561581" y="110057"/>
                  </a:lnTo>
                  <a:lnTo>
                    <a:pt x="588520" y="145761"/>
                  </a:lnTo>
                  <a:lnTo>
                    <a:pt x="610335" y="185105"/>
                  </a:lnTo>
                  <a:lnTo>
                    <a:pt x="626530" y="227596"/>
                  </a:lnTo>
                  <a:lnTo>
                    <a:pt x="636610" y="272739"/>
                  </a:lnTo>
                  <a:lnTo>
                    <a:pt x="640079" y="320039"/>
                  </a:lnTo>
                  <a:lnTo>
                    <a:pt x="636610" y="367340"/>
                  </a:lnTo>
                  <a:lnTo>
                    <a:pt x="626530" y="412483"/>
                  </a:lnTo>
                  <a:lnTo>
                    <a:pt x="610335" y="454974"/>
                  </a:lnTo>
                  <a:lnTo>
                    <a:pt x="588520" y="494318"/>
                  </a:lnTo>
                  <a:lnTo>
                    <a:pt x="561581" y="530022"/>
                  </a:lnTo>
                  <a:lnTo>
                    <a:pt x="530011" y="561589"/>
                  </a:lnTo>
                  <a:lnTo>
                    <a:pt x="494307" y="588527"/>
                  </a:lnTo>
                  <a:lnTo>
                    <a:pt x="454963" y="610339"/>
                  </a:lnTo>
                  <a:lnTo>
                    <a:pt x="412473" y="626532"/>
                  </a:lnTo>
                  <a:lnTo>
                    <a:pt x="367334" y="636610"/>
                  </a:lnTo>
                  <a:lnTo>
                    <a:pt x="320040" y="640079"/>
                  </a:lnTo>
                  <a:lnTo>
                    <a:pt x="272745" y="636610"/>
                  </a:lnTo>
                  <a:lnTo>
                    <a:pt x="227606" y="626532"/>
                  </a:lnTo>
                  <a:lnTo>
                    <a:pt x="185116" y="610339"/>
                  </a:lnTo>
                  <a:lnTo>
                    <a:pt x="145772" y="588527"/>
                  </a:lnTo>
                  <a:lnTo>
                    <a:pt x="110068" y="561589"/>
                  </a:lnTo>
                  <a:lnTo>
                    <a:pt x="78498" y="530022"/>
                  </a:lnTo>
                  <a:lnTo>
                    <a:pt x="51559" y="494318"/>
                  </a:lnTo>
                  <a:lnTo>
                    <a:pt x="29744" y="454974"/>
                  </a:lnTo>
                  <a:lnTo>
                    <a:pt x="13549" y="412483"/>
                  </a:lnTo>
                  <a:lnTo>
                    <a:pt x="3469" y="367340"/>
                  </a:lnTo>
                  <a:lnTo>
                    <a:pt x="0" y="320039"/>
                  </a:lnTo>
                  <a:close/>
                </a:path>
              </a:pathLst>
            </a:custGeom>
            <a:grpFill/>
            <a:ln w="1524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8203" y="3100527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22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74289"/>
              </p:ext>
            </p:extLst>
          </p:nvPr>
        </p:nvGraphicFramePr>
        <p:xfrm>
          <a:off x="1145171" y="499618"/>
          <a:ext cx="7070088" cy="56145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215"/>
                <a:gridCol w="647065"/>
                <a:gridCol w="576580"/>
                <a:gridCol w="431800"/>
                <a:gridCol w="509269"/>
                <a:gridCol w="509269"/>
                <a:gridCol w="509270"/>
                <a:gridCol w="509270"/>
                <a:gridCol w="509270"/>
                <a:gridCol w="509270"/>
                <a:gridCol w="509270"/>
                <a:gridCol w="509270"/>
                <a:gridCol w="509270"/>
              </a:tblGrid>
              <a:tr h="4009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</a:tr>
              <a:tr h="39420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Имя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100" spc="-5" dirty="0"/>
                        <a:t>&lt;=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</a:tr>
              <a:tr h="333882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/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100" spc="-5" dirty="0"/>
                        <a:t>Пароль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&gt;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4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/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100" dirty="0"/>
                        <a:t>&lt;</a:t>
                      </a:r>
                      <a:r>
                        <a:rPr sz="1100" spc="-50" dirty="0"/>
                        <a:t> </a:t>
                      </a: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0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5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/>
                        <a:t>Typical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222885" algn="r">
                        <a:lnSpc>
                          <a:spcPct val="100000"/>
                        </a:lnSpc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/>
                        <a:t>Код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=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</a:tr>
              <a:tr h="333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95">
                <a:tc gridSpan="4"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Ожидаемый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результат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74320" y="2987039"/>
            <a:ext cx="655320" cy="655320"/>
            <a:chOff x="274320" y="2987039"/>
            <a:chExt cx="655320" cy="65532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281940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5" y="3469"/>
                  </a:lnTo>
                  <a:lnTo>
                    <a:pt x="227606" y="13547"/>
                  </a:lnTo>
                  <a:lnTo>
                    <a:pt x="185116" y="29740"/>
                  </a:lnTo>
                  <a:lnTo>
                    <a:pt x="145772" y="51552"/>
                  </a:lnTo>
                  <a:lnTo>
                    <a:pt x="110068" y="78490"/>
                  </a:lnTo>
                  <a:lnTo>
                    <a:pt x="78498" y="110057"/>
                  </a:lnTo>
                  <a:lnTo>
                    <a:pt x="51559" y="145761"/>
                  </a:lnTo>
                  <a:lnTo>
                    <a:pt x="29744" y="185105"/>
                  </a:lnTo>
                  <a:lnTo>
                    <a:pt x="13549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3469" y="367340"/>
                  </a:lnTo>
                  <a:lnTo>
                    <a:pt x="13549" y="412483"/>
                  </a:lnTo>
                  <a:lnTo>
                    <a:pt x="29744" y="454974"/>
                  </a:lnTo>
                  <a:lnTo>
                    <a:pt x="51559" y="494318"/>
                  </a:lnTo>
                  <a:lnTo>
                    <a:pt x="78498" y="530022"/>
                  </a:lnTo>
                  <a:lnTo>
                    <a:pt x="110068" y="561589"/>
                  </a:lnTo>
                  <a:lnTo>
                    <a:pt x="145772" y="588527"/>
                  </a:lnTo>
                  <a:lnTo>
                    <a:pt x="185116" y="610339"/>
                  </a:lnTo>
                  <a:lnTo>
                    <a:pt x="227606" y="626532"/>
                  </a:lnTo>
                  <a:lnTo>
                    <a:pt x="272745" y="636610"/>
                  </a:lnTo>
                  <a:lnTo>
                    <a:pt x="320040" y="640079"/>
                  </a:lnTo>
                  <a:lnTo>
                    <a:pt x="367334" y="636610"/>
                  </a:lnTo>
                  <a:lnTo>
                    <a:pt x="412473" y="626532"/>
                  </a:lnTo>
                  <a:lnTo>
                    <a:pt x="454963" y="610339"/>
                  </a:lnTo>
                  <a:lnTo>
                    <a:pt x="494307" y="588527"/>
                  </a:lnTo>
                  <a:lnTo>
                    <a:pt x="530011" y="561589"/>
                  </a:lnTo>
                  <a:lnTo>
                    <a:pt x="561581" y="530022"/>
                  </a:lnTo>
                  <a:lnTo>
                    <a:pt x="588520" y="494318"/>
                  </a:lnTo>
                  <a:lnTo>
                    <a:pt x="610335" y="454974"/>
                  </a:lnTo>
                  <a:lnTo>
                    <a:pt x="626530" y="412483"/>
                  </a:lnTo>
                  <a:lnTo>
                    <a:pt x="636610" y="367340"/>
                  </a:lnTo>
                  <a:lnTo>
                    <a:pt x="640079" y="320039"/>
                  </a:lnTo>
                  <a:lnTo>
                    <a:pt x="636610" y="272739"/>
                  </a:lnTo>
                  <a:lnTo>
                    <a:pt x="626530" y="227596"/>
                  </a:lnTo>
                  <a:lnTo>
                    <a:pt x="610335" y="185105"/>
                  </a:lnTo>
                  <a:lnTo>
                    <a:pt x="588520" y="145761"/>
                  </a:lnTo>
                  <a:lnTo>
                    <a:pt x="561581" y="110057"/>
                  </a:lnTo>
                  <a:lnTo>
                    <a:pt x="530011" y="78490"/>
                  </a:lnTo>
                  <a:lnTo>
                    <a:pt x="494307" y="51552"/>
                  </a:lnTo>
                  <a:lnTo>
                    <a:pt x="454963" y="29740"/>
                  </a:lnTo>
                  <a:lnTo>
                    <a:pt x="412473" y="13547"/>
                  </a:lnTo>
                  <a:lnTo>
                    <a:pt x="367334" y="3469"/>
                  </a:lnTo>
                  <a:lnTo>
                    <a:pt x="32004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0" y="320039"/>
                  </a:moveTo>
                  <a:lnTo>
                    <a:pt x="3469" y="272739"/>
                  </a:lnTo>
                  <a:lnTo>
                    <a:pt x="13549" y="227596"/>
                  </a:lnTo>
                  <a:lnTo>
                    <a:pt x="29744" y="185105"/>
                  </a:lnTo>
                  <a:lnTo>
                    <a:pt x="51559" y="145761"/>
                  </a:lnTo>
                  <a:lnTo>
                    <a:pt x="78498" y="110057"/>
                  </a:lnTo>
                  <a:lnTo>
                    <a:pt x="110068" y="78490"/>
                  </a:lnTo>
                  <a:lnTo>
                    <a:pt x="145772" y="51552"/>
                  </a:lnTo>
                  <a:lnTo>
                    <a:pt x="185116" y="29740"/>
                  </a:lnTo>
                  <a:lnTo>
                    <a:pt x="227606" y="13547"/>
                  </a:lnTo>
                  <a:lnTo>
                    <a:pt x="272745" y="3469"/>
                  </a:lnTo>
                  <a:lnTo>
                    <a:pt x="320040" y="0"/>
                  </a:lnTo>
                  <a:lnTo>
                    <a:pt x="367334" y="3469"/>
                  </a:lnTo>
                  <a:lnTo>
                    <a:pt x="412473" y="13547"/>
                  </a:lnTo>
                  <a:lnTo>
                    <a:pt x="454963" y="29740"/>
                  </a:lnTo>
                  <a:lnTo>
                    <a:pt x="494307" y="51552"/>
                  </a:lnTo>
                  <a:lnTo>
                    <a:pt x="530011" y="78490"/>
                  </a:lnTo>
                  <a:lnTo>
                    <a:pt x="561581" y="110057"/>
                  </a:lnTo>
                  <a:lnTo>
                    <a:pt x="588520" y="145761"/>
                  </a:lnTo>
                  <a:lnTo>
                    <a:pt x="610335" y="185105"/>
                  </a:lnTo>
                  <a:lnTo>
                    <a:pt x="626530" y="227596"/>
                  </a:lnTo>
                  <a:lnTo>
                    <a:pt x="636610" y="272739"/>
                  </a:lnTo>
                  <a:lnTo>
                    <a:pt x="640079" y="320039"/>
                  </a:lnTo>
                  <a:lnTo>
                    <a:pt x="636610" y="367340"/>
                  </a:lnTo>
                  <a:lnTo>
                    <a:pt x="626530" y="412483"/>
                  </a:lnTo>
                  <a:lnTo>
                    <a:pt x="610335" y="454974"/>
                  </a:lnTo>
                  <a:lnTo>
                    <a:pt x="588520" y="494318"/>
                  </a:lnTo>
                  <a:lnTo>
                    <a:pt x="561581" y="530022"/>
                  </a:lnTo>
                  <a:lnTo>
                    <a:pt x="530011" y="561589"/>
                  </a:lnTo>
                  <a:lnTo>
                    <a:pt x="494307" y="588527"/>
                  </a:lnTo>
                  <a:lnTo>
                    <a:pt x="454963" y="610339"/>
                  </a:lnTo>
                  <a:lnTo>
                    <a:pt x="412473" y="626532"/>
                  </a:lnTo>
                  <a:lnTo>
                    <a:pt x="367334" y="636610"/>
                  </a:lnTo>
                  <a:lnTo>
                    <a:pt x="320040" y="640079"/>
                  </a:lnTo>
                  <a:lnTo>
                    <a:pt x="272745" y="636610"/>
                  </a:lnTo>
                  <a:lnTo>
                    <a:pt x="227606" y="626532"/>
                  </a:lnTo>
                  <a:lnTo>
                    <a:pt x="185116" y="610339"/>
                  </a:lnTo>
                  <a:lnTo>
                    <a:pt x="145772" y="588527"/>
                  </a:lnTo>
                  <a:lnTo>
                    <a:pt x="110068" y="561589"/>
                  </a:lnTo>
                  <a:lnTo>
                    <a:pt x="78498" y="530022"/>
                  </a:lnTo>
                  <a:lnTo>
                    <a:pt x="51559" y="494318"/>
                  </a:lnTo>
                  <a:lnTo>
                    <a:pt x="29744" y="454974"/>
                  </a:lnTo>
                  <a:lnTo>
                    <a:pt x="13549" y="412483"/>
                  </a:lnTo>
                  <a:lnTo>
                    <a:pt x="3469" y="367340"/>
                  </a:lnTo>
                  <a:lnTo>
                    <a:pt x="0" y="320039"/>
                  </a:lnTo>
                  <a:close/>
                </a:path>
              </a:pathLst>
            </a:custGeom>
            <a:grpFill/>
            <a:ln w="1524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8203" y="3100527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793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23011"/>
              </p:ext>
            </p:extLst>
          </p:nvPr>
        </p:nvGraphicFramePr>
        <p:xfrm>
          <a:off x="1145171" y="499618"/>
          <a:ext cx="7070088" cy="56145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215"/>
                <a:gridCol w="647065"/>
                <a:gridCol w="576580"/>
                <a:gridCol w="431800"/>
                <a:gridCol w="509269"/>
                <a:gridCol w="509269"/>
                <a:gridCol w="509270"/>
                <a:gridCol w="509270"/>
                <a:gridCol w="509270"/>
                <a:gridCol w="509270"/>
                <a:gridCol w="509270"/>
                <a:gridCol w="509270"/>
                <a:gridCol w="509270"/>
              </a:tblGrid>
              <a:tr h="4009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</a:tr>
              <a:tr h="39420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Имя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100" spc="-5" dirty="0"/>
                        <a:t>&lt;=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</a:tr>
              <a:tr h="333882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/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100" spc="-5" dirty="0"/>
                        <a:t>Пароль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&gt;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4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/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100" dirty="0"/>
                        <a:t>&lt;</a:t>
                      </a:r>
                      <a:r>
                        <a:rPr sz="1100" spc="-50" dirty="0"/>
                        <a:t> </a:t>
                      </a: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0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5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/>
                        <a:t>Typical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222885" algn="r">
                        <a:lnSpc>
                          <a:spcPct val="100000"/>
                        </a:lnSpc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</a:tr>
              <a:tr h="3338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/>
                        <a:t>Код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=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</a:tr>
              <a:tr h="333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95">
                <a:tc gridSpan="4"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Ожидаемый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результат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74320" y="2987039"/>
            <a:ext cx="655320" cy="655320"/>
            <a:chOff x="274320" y="2987039"/>
            <a:chExt cx="655320" cy="65532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281940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5" y="3469"/>
                  </a:lnTo>
                  <a:lnTo>
                    <a:pt x="227606" y="13547"/>
                  </a:lnTo>
                  <a:lnTo>
                    <a:pt x="185116" y="29740"/>
                  </a:lnTo>
                  <a:lnTo>
                    <a:pt x="145772" y="51552"/>
                  </a:lnTo>
                  <a:lnTo>
                    <a:pt x="110068" y="78490"/>
                  </a:lnTo>
                  <a:lnTo>
                    <a:pt x="78498" y="110057"/>
                  </a:lnTo>
                  <a:lnTo>
                    <a:pt x="51559" y="145761"/>
                  </a:lnTo>
                  <a:lnTo>
                    <a:pt x="29744" y="185105"/>
                  </a:lnTo>
                  <a:lnTo>
                    <a:pt x="13549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3469" y="367340"/>
                  </a:lnTo>
                  <a:lnTo>
                    <a:pt x="13549" y="412483"/>
                  </a:lnTo>
                  <a:lnTo>
                    <a:pt x="29744" y="454974"/>
                  </a:lnTo>
                  <a:lnTo>
                    <a:pt x="51559" y="494318"/>
                  </a:lnTo>
                  <a:lnTo>
                    <a:pt x="78498" y="530022"/>
                  </a:lnTo>
                  <a:lnTo>
                    <a:pt x="110068" y="561589"/>
                  </a:lnTo>
                  <a:lnTo>
                    <a:pt x="145772" y="588527"/>
                  </a:lnTo>
                  <a:lnTo>
                    <a:pt x="185116" y="610339"/>
                  </a:lnTo>
                  <a:lnTo>
                    <a:pt x="227606" y="626532"/>
                  </a:lnTo>
                  <a:lnTo>
                    <a:pt x="272745" y="636610"/>
                  </a:lnTo>
                  <a:lnTo>
                    <a:pt x="320040" y="640079"/>
                  </a:lnTo>
                  <a:lnTo>
                    <a:pt x="367334" y="636610"/>
                  </a:lnTo>
                  <a:lnTo>
                    <a:pt x="412473" y="626532"/>
                  </a:lnTo>
                  <a:lnTo>
                    <a:pt x="454963" y="610339"/>
                  </a:lnTo>
                  <a:lnTo>
                    <a:pt x="494307" y="588527"/>
                  </a:lnTo>
                  <a:lnTo>
                    <a:pt x="530011" y="561589"/>
                  </a:lnTo>
                  <a:lnTo>
                    <a:pt x="561581" y="530022"/>
                  </a:lnTo>
                  <a:lnTo>
                    <a:pt x="588520" y="494318"/>
                  </a:lnTo>
                  <a:lnTo>
                    <a:pt x="610335" y="454974"/>
                  </a:lnTo>
                  <a:lnTo>
                    <a:pt x="626530" y="412483"/>
                  </a:lnTo>
                  <a:lnTo>
                    <a:pt x="636610" y="367340"/>
                  </a:lnTo>
                  <a:lnTo>
                    <a:pt x="640079" y="320039"/>
                  </a:lnTo>
                  <a:lnTo>
                    <a:pt x="636610" y="272739"/>
                  </a:lnTo>
                  <a:lnTo>
                    <a:pt x="626530" y="227596"/>
                  </a:lnTo>
                  <a:lnTo>
                    <a:pt x="610335" y="185105"/>
                  </a:lnTo>
                  <a:lnTo>
                    <a:pt x="588520" y="145761"/>
                  </a:lnTo>
                  <a:lnTo>
                    <a:pt x="561581" y="110057"/>
                  </a:lnTo>
                  <a:lnTo>
                    <a:pt x="530011" y="78490"/>
                  </a:lnTo>
                  <a:lnTo>
                    <a:pt x="494307" y="51552"/>
                  </a:lnTo>
                  <a:lnTo>
                    <a:pt x="454963" y="29740"/>
                  </a:lnTo>
                  <a:lnTo>
                    <a:pt x="412473" y="13547"/>
                  </a:lnTo>
                  <a:lnTo>
                    <a:pt x="367334" y="3469"/>
                  </a:lnTo>
                  <a:lnTo>
                    <a:pt x="32004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0" y="320039"/>
                  </a:moveTo>
                  <a:lnTo>
                    <a:pt x="3469" y="272739"/>
                  </a:lnTo>
                  <a:lnTo>
                    <a:pt x="13549" y="227596"/>
                  </a:lnTo>
                  <a:lnTo>
                    <a:pt x="29744" y="185105"/>
                  </a:lnTo>
                  <a:lnTo>
                    <a:pt x="51559" y="145761"/>
                  </a:lnTo>
                  <a:lnTo>
                    <a:pt x="78498" y="110057"/>
                  </a:lnTo>
                  <a:lnTo>
                    <a:pt x="110068" y="78490"/>
                  </a:lnTo>
                  <a:lnTo>
                    <a:pt x="145772" y="51552"/>
                  </a:lnTo>
                  <a:lnTo>
                    <a:pt x="185116" y="29740"/>
                  </a:lnTo>
                  <a:lnTo>
                    <a:pt x="227606" y="13547"/>
                  </a:lnTo>
                  <a:lnTo>
                    <a:pt x="272745" y="3469"/>
                  </a:lnTo>
                  <a:lnTo>
                    <a:pt x="320040" y="0"/>
                  </a:lnTo>
                  <a:lnTo>
                    <a:pt x="367334" y="3469"/>
                  </a:lnTo>
                  <a:lnTo>
                    <a:pt x="412473" y="13547"/>
                  </a:lnTo>
                  <a:lnTo>
                    <a:pt x="454963" y="29740"/>
                  </a:lnTo>
                  <a:lnTo>
                    <a:pt x="494307" y="51552"/>
                  </a:lnTo>
                  <a:lnTo>
                    <a:pt x="530011" y="78490"/>
                  </a:lnTo>
                  <a:lnTo>
                    <a:pt x="561581" y="110057"/>
                  </a:lnTo>
                  <a:lnTo>
                    <a:pt x="588520" y="145761"/>
                  </a:lnTo>
                  <a:lnTo>
                    <a:pt x="610335" y="185105"/>
                  </a:lnTo>
                  <a:lnTo>
                    <a:pt x="626530" y="227596"/>
                  </a:lnTo>
                  <a:lnTo>
                    <a:pt x="636610" y="272739"/>
                  </a:lnTo>
                  <a:lnTo>
                    <a:pt x="640079" y="320039"/>
                  </a:lnTo>
                  <a:lnTo>
                    <a:pt x="636610" y="367340"/>
                  </a:lnTo>
                  <a:lnTo>
                    <a:pt x="626530" y="412483"/>
                  </a:lnTo>
                  <a:lnTo>
                    <a:pt x="610335" y="454974"/>
                  </a:lnTo>
                  <a:lnTo>
                    <a:pt x="588520" y="494318"/>
                  </a:lnTo>
                  <a:lnTo>
                    <a:pt x="561581" y="530022"/>
                  </a:lnTo>
                  <a:lnTo>
                    <a:pt x="530011" y="561589"/>
                  </a:lnTo>
                  <a:lnTo>
                    <a:pt x="494307" y="588527"/>
                  </a:lnTo>
                  <a:lnTo>
                    <a:pt x="454963" y="610339"/>
                  </a:lnTo>
                  <a:lnTo>
                    <a:pt x="412473" y="626532"/>
                  </a:lnTo>
                  <a:lnTo>
                    <a:pt x="367334" y="636610"/>
                  </a:lnTo>
                  <a:lnTo>
                    <a:pt x="320040" y="640079"/>
                  </a:lnTo>
                  <a:lnTo>
                    <a:pt x="272745" y="636610"/>
                  </a:lnTo>
                  <a:lnTo>
                    <a:pt x="227606" y="626532"/>
                  </a:lnTo>
                  <a:lnTo>
                    <a:pt x="185116" y="610339"/>
                  </a:lnTo>
                  <a:lnTo>
                    <a:pt x="145772" y="588527"/>
                  </a:lnTo>
                  <a:lnTo>
                    <a:pt x="110068" y="561589"/>
                  </a:lnTo>
                  <a:lnTo>
                    <a:pt x="78498" y="530022"/>
                  </a:lnTo>
                  <a:lnTo>
                    <a:pt x="51559" y="494318"/>
                  </a:lnTo>
                  <a:lnTo>
                    <a:pt x="29744" y="454974"/>
                  </a:lnTo>
                  <a:lnTo>
                    <a:pt x="13549" y="412483"/>
                  </a:lnTo>
                  <a:lnTo>
                    <a:pt x="3469" y="367340"/>
                  </a:lnTo>
                  <a:lnTo>
                    <a:pt x="0" y="320039"/>
                  </a:lnTo>
                  <a:close/>
                </a:path>
              </a:pathLst>
            </a:custGeom>
            <a:grpFill/>
            <a:ln w="1524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8203" y="3100527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214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6656"/>
              </p:ext>
            </p:extLst>
          </p:nvPr>
        </p:nvGraphicFramePr>
        <p:xfrm>
          <a:off x="1143393" y="499618"/>
          <a:ext cx="7073898" cy="56145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215"/>
                <a:gridCol w="647065"/>
                <a:gridCol w="576580"/>
                <a:gridCol w="431800"/>
                <a:gridCol w="509269"/>
                <a:gridCol w="513080"/>
                <a:gridCol w="509270"/>
                <a:gridCol w="509270"/>
                <a:gridCol w="501258"/>
                <a:gridCol w="517282"/>
                <a:gridCol w="509270"/>
                <a:gridCol w="509269"/>
                <a:gridCol w="509270"/>
              </a:tblGrid>
              <a:tr h="4009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</a:tr>
              <a:tr h="39420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Имя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/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100" spc="-5" dirty="0"/>
                        <a:t>&lt;=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10" dirty="0"/>
                        <a:t>10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marR="13779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/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92D050"/>
                    </a:solidFill>
                  </a:tcPr>
                </a:tc>
              </a:tr>
              <a:tr h="333882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/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100" spc="-5" dirty="0"/>
                        <a:t>Пароль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&gt;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/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70815" algn="r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 dirty="0"/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4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/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100" dirty="0"/>
                        <a:t>&lt;</a:t>
                      </a:r>
                      <a:r>
                        <a:rPr sz="1100" spc="-50" dirty="0"/>
                        <a:t> </a:t>
                      </a: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5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10" dirty="0"/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9113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37160" algn="r">
                        <a:lnSpc>
                          <a:spcPct val="100000"/>
                        </a:lnSpc>
                      </a:pPr>
                      <a:r>
                        <a:rPr sz="1100" spc="-5" dirty="0"/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 dirty="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14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5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/>
                        <a:t>Typical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222885" algn="r">
                        <a:lnSpc>
                          <a:spcPct val="100000"/>
                        </a:lnSpc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13779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 dirty="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100" spc="-10" dirty="0"/>
                        <a:t>12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92D050"/>
                    </a:solidFill>
                  </a:tcPr>
                </a:tc>
              </a:tr>
              <a:tr h="3338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/>
                        <a:t>Код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/>
                        <a:t>=</a:t>
                      </a:r>
                      <a:r>
                        <a:rPr sz="1100" spc="-50" dirty="0"/>
                        <a:t> </a:t>
                      </a: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5" dirty="0"/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4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R="170815" algn="r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/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100" spc="-10" dirty="0"/>
                        <a:t>Off2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R="170815" algn="r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/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</a:tr>
              <a:tr h="333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5" dirty="0"/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4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895">
                <a:tc gridSpan="4"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/>
                        <a:t>Ожидаемый</a:t>
                      </a:r>
                      <a:r>
                        <a:rPr sz="1100" spc="-20" dirty="0"/>
                        <a:t> </a:t>
                      </a:r>
                      <a:r>
                        <a:rPr sz="1100" spc="-5" dirty="0"/>
                        <a:t>результат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15" dirty="0"/>
                        <a:t>ОК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/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800" spc="-5" dirty="0"/>
                        <a:t>Ошибка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/>
                        <a:t>Ошибка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15" dirty="0"/>
                        <a:t>ОК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spc="-5" dirty="0"/>
                        <a:t>Ошибка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15" dirty="0"/>
                        <a:t>Ок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15" dirty="0"/>
                        <a:t>ОК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/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800" spc="-5" dirty="0"/>
                        <a:t>Ошибка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 dirty="0"/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800" spc="-5" dirty="0"/>
                        <a:t>Ошибка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65175" y="2987039"/>
            <a:ext cx="655320" cy="655320"/>
            <a:chOff x="265175" y="2987039"/>
            <a:chExt cx="655320" cy="65532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272795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5" y="3469"/>
                  </a:lnTo>
                  <a:lnTo>
                    <a:pt x="227606" y="13547"/>
                  </a:lnTo>
                  <a:lnTo>
                    <a:pt x="185116" y="29740"/>
                  </a:lnTo>
                  <a:lnTo>
                    <a:pt x="145772" y="51552"/>
                  </a:lnTo>
                  <a:lnTo>
                    <a:pt x="110068" y="78490"/>
                  </a:lnTo>
                  <a:lnTo>
                    <a:pt x="78498" y="110057"/>
                  </a:lnTo>
                  <a:lnTo>
                    <a:pt x="51559" y="145761"/>
                  </a:lnTo>
                  <a:lnTo>
                    <a:pt x="29744" y="185105"/>
                  </a:lnTo>
                  <a:lnTo>
                    <a:pt x="13549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3469" y="367340"/>
                  </a:lnTo>
                  <a:lnTo>
                    <a:pt x="13549" y="412483"/>
                  </a:lnTo>
                  <a:lnTo>
                    <a:pt x="29744" y="454974"/>
                  </a:lnTo>
                  <a:lnTo>
                    <a:pt x="51559" y="494318"/>
                  </a:lnTo>
                  <a:lnTo>
                    <a:pt x="78498" y="530022"/>
                  </a:lnTo>
                  <a:lnTo>
                    <a:pt x="110068" y="561589"/>
                  </a:lnTo>
                  <a:lnTo>
                    <a:pt x="145772" y="588527"/>
                  </a:lnTo>
                  <a:lnTo>
                    <a:pt x="185116" y="610339"/>
                  </a:lnTo>
                  <a:lnTo>
                    <a:pt x="227606" y="626532"/>
                  </a:lnTo>
                  <a:lnTo>
                    <a:pt x="272745" y="636610"/>
                  </a:lnTo>
                  <a:lnTo>
                    <a:pt x="320040" y="640079"/>
                  </a:lnTo>
                  <a:lnTo>
                    <a:pt x="367334" y="636610"/>
                  </a:lnTo>
                  <a:lnTo>
                    <a:pt x="412473" y="626532"/>
                  </a:lnTo>
                  <a:lnTo>
                    <a:pt x="454963" y="610339"/>
                  </a:lnTo>
                  <a:lnTo>
                    <a:pt x="494307" y="588527"/>
                  </a:lnTo>
                  <a:lnTo>
                    <a:pt x="530011" y="561589"/>
                  </a:lnTo>
                  <a:lnTo>
                    <a:pt x="561581" y="530022"/>
                  </a:lnTo>
                  <a:lnTo>
                    <a:pt x="588520" y="494318"/>
                  </a:lnTo>
                  <a:lnTo>
                    <a:pt x="610335" y="454974"/>
                  </a:lnTo>
                  <a:lnTo>
                    <a:pt x="626530" y="412483"/>
                  </a:lnTo>
                  <a:lnTo>
                    <a:pt x="636610" y="367340"/>
                  </a:lnTo>
                  <a:lnTo>
                    <a:pt x="640079" y="320039"/>
                  </a:lnTo>
                  <a:lnTo>
                    <a:pt x="636610" y="272739"/>
                  </a:lnTo>
                  <a:lnTo>
                    <a:pt x="626530" y="227596"/>
                  </a:lnTo>
                  <a:lnTo>
                    <a:pt x="610335" y="185105"/>
                  </a:lnTo>
                  <a:lnTo>
                    <a:pt x="588520" y="145761"/>
                  </a:lnTo>
                  <a:lnTo>
                    <a:pt x="561581" y="110057"/>
                  </a:lnTo>
                  <a:lnTo>
                    <a:pt x="530011" y="78490"/>
                  </a:lnTo>
                  <a:lnTo>
                    <a:pt x="494307" y="51552"/>
                  </a:lnTo>
                  <a:lnTo>
                    <a:pt x="454963" y="29740"/>
                  </a:lnTo>
                  <a:lnTo>
                    <a:pt x="412473" y="13547"/>
                  </a:lnTo>
                  <a:lnTo>
                    <a:pt x="367334" y="3469"/>
                  </a:lnTo>
                  <a:lnTo>
                    <a:pt x="32004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95" y="299465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0" y="320039"/>
                  </a:moveTo>
                  <a:lnTo>
                    <a:pt x="3469" y="272739"/>
                  </a:lnTo>
                  <a:lnTo>
                    <a:pt x="13549" y="227596"/>
                  </a:lnTo>
                  <a:lnTo>
                    <a:pt x="29744" y="185105"/>
                  </a:lnTo>
                  <a:lnTo>
                    <a:pt x="51559" y="145761"/>
                  </a:lnTo>
                  <a:lnTo>
                    <a:pt x="78498" y="110057"/>
                  </a:lnTo>
                  <a:lnTo>
                    <a:pt x="110068" y="78490"/>
                  </a:lnTo>
                  <a:lnTo>
                    <a:pt x="145772" y="51552"/>
                  </a:lnTo>
                  <a:lnTo>
                    <a:pt x="185116" y="29740"/>
                  </a:lnTo>
                  <a:lnTo>
                    <a:pt x="227606" y="13547"/>
                  </a:lnTo>
                  <a:lnTo>
                    <a:pt x="272745" y="3469"/>
                  </a:lnTo>
                  <a:lnTo>
                    <a:pt x="320040" y="0"/>
                  </a:lnTo>
                  <a:lnTo>
                    <a:pt x="367334" y="3469"/>
                  </a:lnTo>
                  <a:lnTo>
                    <a:pt x="412473" y="13547"/>
                  </a:lnTo>
                  <a:lnTo>
                    <a:pt x="454963" y="29740"/>
                  </a:lnTo>
                  <a:lnTo>
                    <a:pt x="494307" y="51552"/>
                  </a:lnTo>
                  <a:lnTo>
                    <a:pt x="530011" y="78490"/>
                  </a:lnTo>
                  <a:lnTo>
                    <a:pt x="561581" y="110057"/>
                  </a:lnTo>
                  <a:lnTo>
                    <a:pt x="588520" y="145761"/>
                  </a:lnTo>
                  <a:lnTo>
                    <a:pt x="610335" y="185105"/>
                  </a:lnTo>
                  <a:lnTo>
                    <a:pt x="626530" y="227596"/>
                  </a:lnTo>
                  <a:lnTo>
                    <a:pt x="636610" y="272739"/>
                  </a:lnTo>
                  <a:lnTo>
                    <a:pt x="640079" y="320039"/>
                  </a:lnTo>
                  <a:lnTo>
                    <a:pt x="636610" y="367340"/>
                  </a:lnTo>
                  <a:lnTo>
                    <a:pt x="626530" y="412483"/>
                  </a:lnTo>
                  <a:lnTo>
                    <a:pt x="610335" y="454974"/>
                  </a:lnTo>
                  <a:lnTo>
                    <a:pt x="588520" y="494318"/>
                  </a:lnTo>
                  <a:lnTo>
                    <a:pt x="561581" y="530022"/>
                  </a:lnTo>
                  <a:lnTo>
                    <a:pt x="530011" y="561589"/>
                  </a:lnTo>
                  <a:lnTo>
                    <a:pt x="494307" y="588527"/>
                  </a:lnTo>
                  <a:lnTo>
                    <a:pt x="454963" y="610339"/>
                  </a:lnTo>
                  <a:lnTo>
                    <a:pt x="412473" y="626532"/>
                  </a:lnTo>
                  <a:lnTo>
                    <a:pt x="367334" y="636610"/>
                  </a:lnTo>
                  <a:lnTo>
                    <a:pt x="320040" y="640079"/>
                  </a:lnTo>
                  <a:lnTo>
                    <a:pt x="272745" y="636610"/>
                  </a:lnTo>
                  <a:lnTo>
                    <a:pt x="227606" y="626532"/>
                  </a:lnTo>
                  <a:lnTo>
                    <a:pt x="185116" y="610339"/>
                  </a:lnTo>
                  <a:lnTo>
                    <a:pt x="145772" y="588527"/>
                  </a:lnTo>
                  <a:lnTo>
                    <a:pt x="110068" y="561589"/>
                  </a:lnTo>
                  <a:lnTo>
                    <a:pt x="78498" y="530022"/>
                  </a:lnTo>
                  <a:lnTo>
                    <a:pt x="51559" y="494318"/>
                  </a:lnTo>
                  <a:lnTo>
                    <a:pt x="29744" y="454974"/>
                  </a:lnTo>
                  <a:lnTo>
                    <a:pt x="13549" y="412483"/>
                  </a:lnTo>
                  <a:lnTo>
                    <a:pt x="3469" y="367340"/>
                  </a:lnTo>
                  <a:lnTo>
                    <a:pt x="0" y="320039"/>
                  </a:lnTo>
                  <a:close/>
                </a:path>
              </a:pathLst>
            </a:custGeom>
            <a:grpFill/>
            <a:ln w="1524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887" y="3100527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307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pc="-40" dirty="0" smtClean="0">
                <a:solidFill>
                  <a:schemeClr val="bg1"/>
                </a:solidFill>
              </a:rPr>
              <a:t> </a:t>
            </a:r>
            <a:r>
              <a:rPr spc="-40" dirty="0" err="1" smtClean="0">
                <a:solidFill>
                  <a:schemeClr val="bg1"/>
                </a:solidFill>
              </a:rPr>
              <a:t>В</a:t>
            </a:r>
            <a:r>
              <a:rPr spc="-55" dirty="0" err="1" smtClean="0">
                <a:solidFill>
                  <a:schemeClr val="bg1"/>
                </a:solidFill>
              </a:rPr>
              <a:t>оп</a:t>
            </a:r>
            <a:r>
              <a:rPr spc="-45" dirty="0" err="1" smtClean="0">
                <a:solidFill>
                  <a:schemeClr val="bg1"/>
                </a:solidFill>
              </a:rPr>
              <a:t>р</a:t>
            </a:r>
            <a:r>
              <a:rPr spc="-55" dirty="0" err="1" smtClean="0">
                <a:solidFill>
                  <a:schemeClr val="bg1"/>
                </a:solidFill>
              </a:rPr>
              <a:t>о</a:t>
            </a:r>
            <a:r>
              <a:rPr spc="-65" dirty="0" err="1" smtClean="0">
                <a:solidFill>
                  <a:schemeClr val="bg1"/>
                </a:solidFill>
              </a:rPr>
              <a:t>с</a:t>
            </a:r>
            <a:r>
              <a:rPr spc="-50" dirty="0" err="1" smtClean="0">
                <a:solidFill>
                  <a:schemeClr val="bg1"/>
                </a:solidFill>
              </a:rPr>
              <a:t>ы</a:t>
            </a: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47</a:t>
            </a:fld>
            <a:endParaRPr dirty="0"/>
          </a:p>
        </p:txBody>
      </p:sp>
      <p:pic>
        <p:nvPicPr>
          <p:cNvPr id="41986" name="Picture 2" descr="Наклейка на авто Смайл со знаком вопроса машину виниловая - матовая,  глянцевая, светоотражающая, магнитная, металлизированна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990600"/>
            <a:ext cx="43434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621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spc="-65" dirty="0" smtClean="0">
                <a:solidFill>
                  <a:schemeClr val="bg1"/>
                </a:solidFill>
              </a:rPr>
              <a:t>Практическая работа №2 (Задание 1)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90473"/>
            <a:ext cx="8001000" cy="18213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414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Задание</a:t>
            </a:r>
            <a:r>
              <a:rPr sz="2400" b="0" spc="-7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1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 algn="just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 Light"/>
                <a:cs typeface="Calibri Light"/>
                <a:hlinkClick r:id="rId2"/>
              </a:rPr>
              <a:t>https://events.zuzan.com/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,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форма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поиска</a:t>
            </a:r>
            <a:endParaRPr sz="2400" dirty="0">
              <a:latin typeface="Calibri Light"/>
              <a:cs typeface="Calibri Light"/>
            </a:endParaRPr>
          </a:p>
          <a:p>
            <a:pPr marL="579755" marR="666750" lvl="1" indent="-274320" algn="just">
              <a:lnSpc>
                <a:spcPct val="90100"/>
              </a:lnSpc>
              <a:spcBef>
                <a:spcPts val="60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Применив технику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классов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и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граничных </a:t>
            </a:r>
            <a:r>
              <a:rPr sz="2200" b="0" spc="-48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значений, подобрать для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каждого элемента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конкретные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значения</a:t>
            </a:r>
            <a:r>
              <a:rPr sz="22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 err="1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 err="1" smtClean="0">
                <a:solidFill>
                  <a:srgbClr val="585858"/>
                </a:solidFill>
                <a:latin typeface="Calibri Light"/>
                <a:cs typeface="Calibri Light"/>
              </a:rPr>
              <a:t>тестирования</a:t>
            </a:r>
            <a:endParaRPr sz="2200" dirty="0">
              <a:latin typeface="Calibri Light"/>
              <a:cs typeface="Calibri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971800"/>
            <a:ext cx="88328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26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spc="-65" dirty="0" smtClean="0">
                <a:solidFill>
                  <a:schemeClr val="bg1"/>
                </a:solidFill>
              </a:rPr>
              <a:t>Практическая работа №2 (Задание 2)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-1" y="685800"/>
            <a:ext cx="9143999" cy="627338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309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dirty="0" err="1" smtClean="0">
                <a:solidFill>
                  <a:srgbClr val="585858"/>
                </a:solidFill>
                <a:latin typeface="Calibri Light"/>
                <a:cs typeface="Calibri Light"/>
              </a:rPr>
              <a:t>Задание</a:t>
            </a:r>
            <a:r>
              <a:rPr sz="2400" b="0" spc="-7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2</a:t>
            </a:r>
            <a:r>
              <a:rPr lang="ru-RU"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 для </a:t>
            </a:r>
            <a:r>
              <a:rPr lang="en-US" sz="2400" b="0" dirty="0" smtClean="0">
                <a:solidFill>
                  <a:srgbClr val="585858"/>
                </a:solidFill>
                <a:latin typeface="Bodoni MT" panose="02070603080606020203" pitchFamily="18" charset="0"/>
                <a:cs typeface="Calibri Light"/>
              </a:rPr>
              <a:t>I</a:t>
            </a:r>
            <a:r>
              <a:rPr lang="en-US"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lang="ru-RU"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варианта </a:t>
            </a:r>
            <a:endParaRPr sz="2400" dirty="0">
              <a:latin typeface="Calibri Light"/>
              <a:cs typeface="Calibri Light"/>
            </a:endParaRPr>
          </a:p>
          <a:p>
            <a:pPr marL="579755" marR="5080" lvl="1" indent="-274320">
              <a:lnSpc>
                <a:spcPct val="90100"/>
              </a:lnSpc>
              <a:spcBef>
                <a:spcPts val="60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Условие: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при покупке телефонов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на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сайте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пользователь может </a:t>
            </a:r>
            <a:r>
              <a:rPr sz="2200" b="0" spc="-484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получить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скидку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при заказе ровно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10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телефонов,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если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их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суммарная стоимость содержится в следующем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диапазоне: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7500</a:t>
            </a:r>
            <a:r>
              <a:rPr sz="22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₽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&lt;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стоимость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телефона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&lt;=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30000</a:t>
            </a:r>
            <a:r>
              <a:rPr sz="2200" b="0" spc="-6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₽.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ts val="251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Примените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технику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доменного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анализа</a:t>
            </a:r>
            <a:r>
              <a:rPr sz="2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к этим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требованиям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endParaRPr sz="2200" dirty="0">
              <a:latin typeface="Calibri Light"/>
              <a:cs typeface="Calibri Light"/>
            </a:endParaRP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постройте</a:t>
            </a:r>
            <a:r>
              <a:rPr sz="22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таблицу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входных</a:t>
            </a:r>
            <a:r>
              <a:rPr sz="22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значений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тест-кейсов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ts val="251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Напишите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общий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тест-кейс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для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использования</a:t>
            </a:r>
            <a:r>
              <a:rPr sz="22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полученных</a:t>
            </a:r>
            <a:endParaRPr sz="2200" dirty="0">
              <a:latin typeface="Calibri Light"/>
              <a:cs typeface="Calibri Light"/>
            </a:endParaRP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входных</a:t>
            </a:r>
            <a:r>
              <a:rPr sz="2200" b="0" spc="-4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значений</a:t>
            </a:r>
            <a:r>
              <a:rPr sz="2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 err="1">
                <a:solidFill>
                  <a:srgbClr val="585858"/>
                </a:solidFill>
                <a:latin typeface="Calibri Light"/>
                <a:cs typeface="Calibri Light"/>
              </a:rPr>
              <a:t>текстовом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 err="1" smtClean="0">
                <a:solidFill>
                  <a:srgbClr val="585858"/>
                </a:solidFill>
                <a:latin typeface="Calibri Light"/>
                <a:cs typeface="Calibri Light"/>
              </a:rPr>
              <a:t>виде</a:t>
            </a:r>
            <a:endParaRPr lang="ru-RU" sz="2200" b="0" dirty="0" smtClean="0">
              <a:solidFill>
                <a:srgbClr val="585858"/>
              </a:solidFill>
              <a:latin typeface="Calibri Light"/>
              <a:cs typeface="Calibri Light"/>
            </a:endParaRPr>
          </a:p>
          <a:p>
            <a:pPr marL="287020" indent="-274955" algn="just">
              <a:spcBef>
                <a:spcPts val="309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lang="ru-RU" sz="2400" dirty="0">
                <a:solidFill>
                  <a:srgbClr val="585858"/>
                </a:solidFill>
                <a:latin typeface="Calibri Light"/>
                <a:cs typeface="Calibri Light"/>
              </a:rPr>
              <a:t>Задание 2 для </a:t>
            </a:r>
            <a:r>
              <a:rPr lang="ru-RU" sz="2400" dirty="0">
                <a:solidFill>
                  <a:srgbClr val="585858"/>
                </a:solidFill>
                <a:latin typeface="Bodoni MT" panose="02070603080606020203" pitchFamily="18" charset="0"/>
                <a:cs typeface="Calibri Light"/>
              </a:rPr>
              <a:t>I</a:t>
            </a:r>
            <a:r>
              <a:rPr lang="en-US" sz="2400" dirty="0">
                <a:solidFill>
                  <a:srgbClr val="585858"/>
                </a:solidFill>
                <a:latin typeface="Bodoni MT" panose="02070603080606020203" pitchFamily="18" charset="0"/>
                <a:cs typeface="Calibri Light"/>
              </a:rPr>
              <a:t>I</a:t>
            </a:r>
            <a:r>
              <a:rPr lang="ru-RU" sz="2400" dirty="0">
                <a:solidFill>
                  <a:srgbClr val="585858"/>
                </a:solidFill>
                <a:latin typeface="Bodoni MT" panose="02070603080606020203" pitchFamily="18" charset="0"/>
                <a:cs typeface="Calibri Light"/>
              </a:rPr>
              <a:t> </a:t>
            </a:r>
            <a:r>
              <a:rPr lang="ru-RU" sz="2400" dirty="0">
                <a:solidFill>
                  <a:srgbClr val="585858"/>
                </a:solidFill>
                <a:latin typeface="Calibri Light"/>
                <a:cs typeface="Calibri Light"/>
              </a:rPr>
              <a:t>варианта </a:t>
            </a:r>
          </a:p>
          <a:p>
            <a:pPr marL="579755" lvl="1" indent="-274955">
              <a:lnSpc>
                <a:spcPts val="251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lang="ru-RU" sz="2200" dirty="0">
                <a:solidFill>
                  <a:srgbClr val="585858"/>
                </a:solidFill>
                <a:latin typeface="Calibri Light"/>
                <a:cs typeface="Calibri Light"/>
              </a:rPr>
              <a:t>Условия: для  получения автомата за экзамен средний балл должен быть &lt;= 5.0, но &gt;= 4.0 и количество решенных задач &gt; 20, но &lt;=50</a:t>
            </a:r>
          </a:p>
          <a:p>
            <a:pPr marL="579755" lvl="1" indent="-274955">
              <a:lnSpc>
                <a:spcPts val="251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lang="ru-RU" sz="2200" dirty="0">
                <a:solidFill>
                  <a:srgbClr val="585858"/>
                </a:solidFill>
                <a:latin typeface="Calibri Light"/>
                <a:cs typeface="Calibri Light"/>
              </a:rPr>
              <a:t>Примените технику доменного анализа к этим требованиям и</a:t>
            </a: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r>
              <a:rPr lang="ru-RU" sz="2200" dirty="0">
                <a:solidFill>
                  <a:srgbClr val="585858"/>
                </a:solidFill>
                <a:latin typeface="Calibri Light"/>
                <a:cs typeface="Calibri Light"/>
              </a:rPr>
              <a:t>постройте таблицу входных значений для тест-кейсов</a:t>
            </a:r>
          </a:p>
          <a:p>
            <a:pPr marL="579755" lvl="1" indent="-274955">
              <a:lnSpc>
                <a:spcPts val="251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lang="ru-RU" sz="2200" dirty="0">
                <a:solidFill>
                  <a:srgbClr val="585858"/>
                </a:solidFill>
                <a:latin typeface="Calibri Light"/>
                <a:cs typeface="Calibri Light"/>
              </a:rPr>
              <a:t>Напишите общий тест-кейс для использования полученных</a:t>
            </a: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r>
              <a:rPr lang="ru-RU" sz="2200" dirty="0">
                <a:solidFill>
                  <a:srgbClr val="585858"/>
                </a:solidFill>
                <a:latin typeface="Calibri Light"/>
                <a:cs typeface="Calibri Light"/>
              </a:rPr>
              <a:t>входных значений в текстовом виде</a:t>
            </a:r>
          </a:p>
          <a:p>
            <a:pPr marL="287020" indent="-274955">
              <a:lnSpc>
                <a:spcPct val="100000"/>
              </a:lnSpc>
              <a:spcBef>
                <a:spcPts val="465"/>
              </a:spcBef>
              <a:buClr>
                <a:srgbClr val="E3831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endParaRPr lang="ru-RU" sz="2200" dirty="0">
              <a:solidFill>
                <a:srgbClr val="585858"/>
              </a:solidFill>
              <a:latin typeface="Calibri Light"/>
              <a:cs typeface="Calibri Light"/>
            </a:endParaRPr>
          </a:p>
          <a:p>
            <a:pPr marL="579755">
              <a:lnSpc>
                <a:spcPts val="2510"/>
              </a:lnSpc>
              <a:buClr>
                <a:schemeClr val="tx2"/>
              </a:buClr>
            </a:pPr>
            <a:endParaRPr sz="22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30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468" y="0"/>
            <a:ext cx="9152467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chemeClr val="bg1"/>
                </a:solidFill>
              </a:rPr>
              <a:t>Ц</a:t>
            </a:r>
            <a:r>
              <a:rPr sz="3600" spc="-114" dirty="0">
                <a:solidFill>
                  <a:schemeClr val="bg1"/>
                </a:solidFill>
              </a:rPr>
              <a:t>е</a:t>
            </a:r>
            <a:r>
              <a:rPr sz="3600" spc="-40" dirty="0">
                <a:solidFill>
                  <a:schemeClr val="bg1"/>
                </a:solidFill>
              </a:rPr>
              <a:t>л</a:t>
            </a:r>
            <a:r>
              <a:rPr sz="3600" dirty="0">
                <a:solidFill>
                  <a:schemeClr val="bg1"/>
                </a:solidFill>
              </a:rPr>
              <a:t>ь</a:t>
            </a:r>
            <a:r>
              <a:rPr sz="3600" spc="-130" dirty="0">
                <a:solidFill>
                  <a:schemeClr val="bg1"/>
                </a:solidFill>
              </a:rPr>
              <a:t> </a:t>
            </a:r>
            <a:r>
              <a:rPr sz="3600" spc="-80" dirty="0">
                <a:solidFill>
                  <a:schemeClr val="bg1"/>
                </a:solidFill>
              </a:rPr>
              <a:t>т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spc="-45" dirty="0">
                <a:solidFill>
                  <a:schemeClr val="bg1"/>
                </a:solidFill>
              </a:rPr>
              <a:t>т</a:t>
            </a:r>
            <a:r>
              <a:rPr sz="3600" spc="-50" dirty="0">
                <a:solidFill>
                  <a:schemeClr val="bg1"/>
                </a:solidFill>
              </a:rPr>
              <a:t>-</a:t>
            </a:r>
            <a:r>
              <a:rPr sz="3600" spc="-45" dirty="0">
                <a:solidFill>
                  <a:schemeClr val="bg1"/>
                </a:solidFill>
              </a:rPr>
              <a:t>д</a:t>
            </a:r>
            <a:r>
              <a:rPr sz="3600" spc="-55" dirty="0">
                <a:solidFill>
                  <a:schemeClr val="bg1"/>
                </a:solidFill>
              </a:rPr>
              <a:t>и</a:t>
            </a:r>
            <a:r>
              <a:rPr sz="3600" spc="-65" dirty="0">
                <a:solidFill>
                  <a:schemeClr val="bg1"/>
                </a:solidFill>
              </a:rPr>
              <a:t>з</a:t>
            </a:r>
            <a:r>
              <a:rPr sz="3600" spc="-50" dirty="0">
                <a:solidFill>
                  <a:schemeClr val="bg1"/>
                </a:solidFill>
              </a:rPr>
              <a:t>а</a:t>
            </a:r>
            <a:r>
              <a:rPr sz="3600" spc="-55" dirty="0">
                <a:solidFill>
                  <a:schemeClr val="bg1"/>
                </a:solidFill>
              </a:rPr>
              <a:t>йн</a:t>
            </a:r>
            <a:r>
              <a:rPr sz="3600" dirty="0">
                <a:solidFill>
                  <a:schemeClr val="bg1"/>
                </a:solidFill>
              </a:rPr>
              <a:t>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6352540" cy="1478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Оптимальное тестовое покрытие тестируемого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приложения: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Минимум</a:t>
            </a:r>
            <a:r>
              <a:rPr sz="22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тестов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Максимум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выявленных</a:t>
            </a:r>
            <a:r>
              <a:rPr sz="2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дефектов</a:t>
            </a:r>
            <a:endParaRPr sz="22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355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8467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chemeClr val="bg1"/>
                </a:solidFill>
              </a:rPr>
              <a:t>У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50" dirty="0">
                <a:solidFill>
                  <a:schemeClr val="bg1"/>
                </a:solidFill>
              </a:rPr>
              <a:t>в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dirty="0">
                <a:solidFill>
                  <a:schemeClr val="bg1"/>
                </a:solidFill>
              </a:rPr>
              <a:t>и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80" dirty="0">
                <a:solidFill>
                  <a:schemeClr val="bg1"/>
                </a:solidFill>
              </a:rPr>
              <a:t>т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spc="-100" dirty="0">
                <a:solidFill>
                  <a:schemeClr val="bg1"/>
                </a:solidFill>
              </a:rPr>
              <a:t>т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dirty="0">
                <a:solidFill>
                  <a:schemeClr val="bg1"/>
                </a:solidFill>
              </a:rPr>
              <a:t>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8164830" cy="2190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21334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Низкоуровневые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проверка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элементов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системы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(поля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ввода,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чек-боксы,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кнопки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т.д.)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4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среднего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уровня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проверка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логики работы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системы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40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 комбинации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данных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элементах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системы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35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Высокоуровневые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–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проверка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бизнес-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процесса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системы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и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логики работы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программы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88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chemeClr val="bg1"/>
                </a:solidFill>
              </a:rPr>
              <a:t>У</a:t>
            </a:r>
            <a:r>
              <a:rPr sz="3600" spc="-45" dirty="0">
                <a:solidFill>
                  <a:schemeClr val="bg1"/>
                </a:solidFill>
              </a:rPr>
              <a:t>р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spc="-50" dirty="0">
                <a:solidFill>
                  <a:schemeClr val="bg1"/>
                </a:solidFill>
              </a:rPr>
              <a:t>в</a:t>
            </a:r>
            <a:r>
              <a:rPr sz="3600" spc="-55" dirty="0">
                <a:solidFill>
                  <a:schemeClr val="bg1"/>
                </a:solidFill>
              </a:rPr>
              <a:t>н</a:t>
            </a:r>
            <a:r>
              <a:rPr sz="3600" dirty="0">
                <a:solidFill>
                  <a:schemeClr val="bg1"/>
                </a:solidFill>
              </a:rPr>
              <a:t>и</a:t>
            </a:r>
            <a:r>
              <a:rPr sz="3600" spc="-125" dirty="0">
                <a:solidFill>
                  <a:schemeClr val="bg1"/>
                </a:solidFill>
              </a:rPr>
              <a:t> </a:t>
            </a:r>
            <a:r>
              <a:rPr sz="3600" spc="-80" dirty="0">
                <a:solidFill>
                  <a:schemeClr val="bg1"/>
                </a:solidFill>
              </a:rPr>
              <a:t>т</a:t>
            </a:r>
            <a:r>
              <a:rPr sz="3600" spc="-45" dirty="0">
                <a:solidFill>
                  <a:schemeClr val="bg1"/>
                </a:solidFill>
              </a:rPr>
              <a:t>е</a:t>
            </a:r>
            <a:r>
              <a:rPr sz="3600" spc="-65" dirty="0">
                <a:solidFill>
                  <a:schemeClr val="bg1"/>
                </a:solidFill>
              </a:rPr>
              <a:t>с</a:t>
            </a:r>
            <a:r>
              <a:rPr sz="3600" spc="-100" dirty="0">
                <a:solidFill>
                  <a:schemeClr val="bg1"/>
                </a:solidFill>
              </a:rPr>
              <a:t>т</a:t>
            </a:r>
            <a:r>
              <a:rPr sz="3600" spc="-55" dirty="0">
                <a:solidFill>
                  <a:schemeClr val="bg1"/>
                </a:solidFill>
              </a:rPr>
              <a:t>о</a:t>
            </a:r>
            <a:r>
              <a:rPr sz="3600" dirty="0">
                <a:solidFill>
                  <a:schemeClr val="bg1"/>
                </a:solidFill>
              </a:rPr>
              <a:t>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983692"/>
            <a:ext cx="5137150" cy="15735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6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Низкоуровневые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техники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Разбиение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на</a:t>
            </a:r>
            <a:r>
              <a:rPr sz="22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классы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эквивалентности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0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Анализ</a:t>
            </a:r>
            <a:r>
              <a:rPr sz="22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граничных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значений</a:t>
            </a:r>
            <a:endParaRPr sz="22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3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Доменный</a:t>
            </a:r>
            <a:r>
              <a:rPr sz="22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-5" dirty="0">
                <a:solidFill>
                  <a:srgbClr val="585858"/>
                </a:solidFill>
                <a:latin typeface="Calibri Light"/>
                <a:cs typeface="Calibri Light"/>
              </a:rPr>
              <a:t>анализ</a:t>
            </a:r>
            <a:endParaRPr sz="22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98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Важность</a:t>
            </a:r>
            <a:r>
              <a:rPr sz="3600" spc="-14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этих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техник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6868159" cy="2190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314325" indent="-274955">
              <a:lnSpc>
                <a:spcPts val="2590"/>
              </a:lnSpc>
              <a:spcBef>
                <a:spcPts val="425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Они могут использоваться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на разных уровнях–от </a:t>
            </a:r>
            <a:r>
              <a:rPr sz="2400" b="0" spc="-5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отдельных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функций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до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целого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продукта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40"/>
              </a:lnSpc>
              <a:spcBef>
                <a:spcPts val="28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Многие</a:t>
            </a:r>
            <a:r>
              <a:rPr sz="2400" b="0" spc="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тестировщики</a:t>
            </a:r>
            <a:r>
              <a:rPr sz="2400" b="0" spc="-3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пользуются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ими</a:t>
            </a:r>
            <a:r>
              <a:rPr sz="2400" b="0" spc="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интуитивно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40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каждый</a:t>
            </a:r>
            <a:r>
              <a:rPr sz="2400" b="0" spc="-5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день</a:t>
            </a:r>
            <a:endParaRPr sz="2400" dirty="0">
              <a:latin typeface="Calibri Light"/>
              <a:cs typeface="Calibri Light"/>
            </a:endParaRPr>
          </a:p>
          <a:p>
            <a:pPr marL="287020" indent="-274955">
              <a:lnSpc>
                <a:spcPts val="2735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Неправильное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использование</a:t>
            </a:r>
            <a:r>
              <a:rPr sz="24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этих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техник</a:t>
            </a:r>
            <a:r>
              <a:rPr sz="24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может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привести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к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 пропуску</a:t>
            </a:r>
            <a:r>
              <a:rPr sz="2400" b="0" spc="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серьезных</a:t>
            </a:r>
            <a:r>
              <a:rPr sz="24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585858"/>
                </a:solidFill>
                <a:latin typeface="Calibri Light"/>
                <a:cs typeface="Calibri Light"/>
              </a:rPr>
              <a:t>ошибок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498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468" y="0"/>
            <a:ext cx="9152467" cy="5746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chemeClr val="bg1"/>
                </a:solidFill>
              </a:rPr>
              <a:t>Классы</a:t>
            </a:r>
            <a:r>
              <a:rPr sz="3600" spc="-150" dirty="0">
                <a:solidFill>
                  <a:schemeClr val="bg1"/>
                </a:solidFill>
              </a:rPr>
              <a:t> </a:t>
            </a:r>
            <a:r>
              <a:rPr sz="3600" spc="-50" dirty="0">
                <a:solidFill>
                  <a:schemeClr val="bg1"/>
                </a:solidFill>
              </a:rPr>
              <a:t>эквивалентности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113" y="1030351"/>
            <a:ext cx="5327650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735"/>
              </a:lnSpc>
              <a:spcBef>
                <a:spcPts val="100"/>
              </a:spcBef>
              <a:buClr>
                <a:schemeClr val="tx2"/>
              </a:buClr>
              <a:buSzPct val="91666"/>
              <a:buFont typeface="Arial"/>
              <a:buChar char="●"/>
              <a:tabLst>
                <a:tab pos="287655" algn="l"/>
              </a:tabLst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Сколько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комбинаций</a:t>
            </a:r>
            <a:r>
              <a:rPr sz="2400" b="0" spc="-4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85858"/>
                </a:solidFill>
                <a:latin typeface="Calibri Light"/>
                <a:cs typeface="Calibri Light"/>
              </a:rPr>
              <a:t>входных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595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параметров</a:t>
            </a:r>
            <a:r>
              <a:rPr sz="2400" b="0" spc="-2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нужно</a:t>
            </a:r>
            <a:r>
              <a:rPr sz="2400" b="0" spc="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протестировать,</a:t>
            </a:r>
            <a:endParaRPr sz="2400" dirty="0">
              <a:latin typeface="Calibri Light"/>
              <a:cs typeface="Calibri Light"/>
            </a:endParaRPr>
          </a:p>
          <a:p>
            <a:pPr marL="287020">
              <a:lnSpc>
                <a:spcPts val="2735"/>
              </a:lnSpc>
              <a:buClr>
                <a:schemeClr val="tx2"/>
              </a:buClr>
            </a:pP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чтобы</a:t>
            </a:r>
            <a:r>
              <a:rPr sz="2400" b="0" spc="-3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проверить</a:t>
            </a:r>
            <a:r>
              <a:rPr sz="2400" b="0" spc="1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585858"/>
                </a:solidFill>
                <a:latin typeface="Calibri Light"/>
                <a:cs typeface="Calibri Light"/>
              </a:rPr>
              <a:t>операцию сложения?</a:t>
            </a:r>
            <a:endParaRPr sz="2400" dirty="0">
              <a:latin typeface="Calibri Light"/>
              <a:cs typeface="Calibri Light"/>
            </a:endParaRPr>
          </a:p>
          <a:p>
            <a:pPr marL="579755" lvl="1" indent="-274955">
              <a:lnSpc>
                <a:spcPct val="100000"/>
              </a:lnSpc>
              <a:spcBef>
                <a:spcPts val="345"/>
              </a:spcBef>
              <a:buClr>
                <a:schemeClr val="tx2"/>
              </a:buClr>
              <a:buFont typeface="Arial"/>
              <a:buChar char="●"/>
              <a:tabLst>
                <a:tab pos="580390" algn="l"/>
              </a:tabLst>
            </a:pP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Однозначные</a:t>
            </a:r>
            <a:r>
              <a:rPr sz="2200" b="0" spc="-5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числа A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+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B: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*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10</a:t>
            </a:r>
            <a:r>
              <a:rPr sz="2200" b="0" spc="-20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dirty="0">
                <a:solidFill>
                  <a:srgbClr val="585858"/>
                </a:solidFill>
                <a:latin typeface="Calibri Light"/>
                <a:cs typeface="Calibri Light"/>
              </a:rPr>
              <a:t>=</a:t>
            </a:r>
            <a:r>
              <a:rPr sz="2200" b="0" spc="-15" dirty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200" b="0" spc="5" dirty="0">
                <a:solidFill>
                  <a:srgbClr val="585858"/>
                </a:solidFill>
                <a:latin typeface="Calibri Light"/>
                <a:cs typeface="Calibri Light"/>
              </a:rPr>
              <a:t>100</a:t>
            </a:r>
            <a:endParaRPr sz="22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9528" y="975360"/>
            <a:ext cx="2590800" cy="48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52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Microsoft Office PowerPoint</Application>
  <PresentationFormat>Экран (4:3)</PresentationFormat>
  <Paragraphs>935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Презентация PowerPoint</vt:lpstr>
      <vt:lpstr>План занятия</vt:lpstr>
      <vt:lpstr>Вспомним</vt:lpstr>
      <vt:lpstr>Планирование тестирования</vt:lpstr>
      <vt:lpstr>Цель тест-дизайна</vt:lpstr>
      <vt:lpstr>Уровни тестов</vt:lpstr>
      <vt:lpstr>Уровни тестов</vt:lpstr>
      <vt:lpstr>Важность этих техник</vt:lpstr>
      <vt:lpstr>Классы эквивалентности</vt:lpstr>
      <vt:lpstr>Классы эквивалентности</vt:lpstr>
      <vt:lpstr>Классы эквивалентности</vt:lpstr>
      <vt:lpstr>Пример 1</vt:lpstr>
      <vt:lpstr>Пример 2</vt:lpstr>
      <vt:lpstr>Множества значений</vt:lpstr>
      <vt:lpstr>Разбиение на классы эквивалентности</vt:lpstr>
      <vt:lpstr>Классы эквивалентности</vt:lpstr>
      <vt:lpstr>Классы эквивалентности</vt:lpstr>
      <vt:lpstr>Типичные ошибки</vt:lpstr>
      <vt:lpstr>Алгоритм использования техники</vt:lpstr>
      <vt:lpstr>Пример использования техники</vt:lpstr>
      <vt:lpstr>1. Определим классы эквивалентности</vt:lpstr>
      <vt:lpstr>2. Выберем представителя каждого класса</vt:lpstr>
      <vt:lpstr>3. Выполним тесты</vt:lpstr>
      <vt:lpstr>Достоинства и недостатки</vt:lpstr>
      <vt:lpstr>Анализ граничных значений</vt:lpstr>
      <vt:lpstr>Анализ граничных значений</vt:lpstr>
      <vt:lpstr>Типы границ</vt:lpstr>
      <vt:lpstr>Примеры границ</vt:lpstr>
      <vt:lpstr>Алгоритм использования техники</vt:lpstr>
      <vt:lpstr>Анализ граничных значений</vt:lpstr>
      <vt:lpstr>Пример</vt:lpstr>
      <vt:lpstr>Пример</vt:lpstr>
      <vt:lpstr>Пример</vt:lpstr>
      <vt:lpstr>Доменный анализ</vt:lpstr>
      <vt:lpstr>Доменный анализ</vt:lpstr>
      <vt:lpstr>Доменный анализ: точки</vt:lpstr>
      <vt:lpstr>Доменный анализ: точки</vt:lpstr>
      <vt:lpstr>Доменный анализ</vt:lpstr>
      <vt:lpstr>Правила выбора необходимых точек</vt:lpstr>
      <vt:lpstr>Доменный анализ</vt:lpstr>
      <vt:lpstr>Пример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 Вопросы?</vt:lpstr>
      <vt:lpstr>Практическая работа №2 (Задание 1)</vt:lpstr>
      <vt:lpstr>Практическая работа №2 (Задание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2021-04-23T04:53:24Z</dcterms:created>
  <dcterms:modified xsi:type="dcterms:W3CDTF">2021-04-23T04:54:01Z</dcterms:modified>
</cp:coreProperties>
</file>