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8"/>
  </p:notesMasterIdLst>
  <p:sldIdLst>
    <p:sldId id="256" r:id="rId2"/>
    <p:sldId id="276" r:id="rId3"/>
    <p:sldId id="272" r:id="rId4"/>
    <p:sldId id="259" r:id="rId5"/>
    <p:sldId id="280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C2322CA-250D-4761-8CAE-DDA634535387}">
          <p14:sldIdLst>
            <p14:sldId id="256"/>
            <p14:sldId id="276"/>
            <p14:sldId id="272"/>
            <p14:sldId id="259"/>
            <p14:sldId id="280"/>
            <p14:sldId id="282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7659-0D10-472A-87C4-1EB9906C7F6A}" type="datetimeFigureOut">
              <a:rPr lang="ru-RU" smtClean="0"/>
              <a:t>02.07.2024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59A6-30A4-4B55-9843-50A116533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9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486990"/>
            <a:ext cx="11512295" cy="261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solidFill>
                  <a:schemeClr val="tx1"/>
                </a:solidFill>
                <a:latin typeface="Bahnschrift" panose="020B0502040204020203" pitchFamily="34" charset="0"/>
              </a:rPr>
              <a:t>разработать утилиты «</a:t>
            </a:r>
            <a:r>
              <a:rPr lang="en-US" sz="3600" dirty="0">
                <a:solidFill>
                  <a:schemeClr val="tx1"/>
                </a:solidFill>
                <a:latin typeface="Bahnschrift" panose="020B0502040204020203" pitchFamily="34" charset="0"/>
              </a:rPr>
              <a:t>Cat</a:t>
            </a:r>
            <a:r>
              <a:rPr lang="ru-RU" sz="3600" dirty="0">
                <a:solidFill>
                  <a:schemeClr val="tx1"/>
                </a:solidFill>
                <a:latin typeface="Bahnschrift" panose="020B0502040204020203" pitchFamily="34" charset="0"/>
              </a:rPr>
              <a:t>» и «</a:t>
            </a:r>
            <a:r>
              <a:rPr lang="en-US" sz="3600" dirty="0" err="1">
                <a:solidFill>
                  <a:schemeClr val="tx1"/>
                </a:solidFill>
                <a:latin typeface="Bahnschrift" panose="020B0502040204020203" pitchFamily="34" charset="0"/>
              </a:rPr>
              <a:t>Grep</a:t>
            </a:r>
            <a:r>
              <a:rPr lang="ru-RU" sz="3600" dirty="0">
                <a:solidFill>
                  <a:schemeClr val="tx1"/>
                </a:solidFill>
                <a:latin typeface="Bahnschrift" panose="020B0502040204020203" pitchFamily="34" charset="0"/>
              </a:rPr>
              <a:t>» на языке С, используя системные вызовы для работы с файлами</a:t>
            </a:r>
            <a:endParaRPr lang="ru-RU" sz="1100" dirty="0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 М.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07315" y="587844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Цель практики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3619" y="2575439"/>
            <a:ext cx="9033844" cy="87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Цель производственной практики – разработать утилиты «</a:t>
            </a:r>
            <a:r>
              <a:rPr lang="en-US" dirty="0"/>
              <a:t>Cat</a:t>
            </a:r>
            <a:r>
              <a:rPr lang="ru-RU" dirty="0"/>
              <a:t>» и «</a:t>
            </a:r>
            <a:r>
              <a:rPr lang="en-US" dirty="0" err="1"/>
              <a:t>Grep</a:t>
            </a:r>
            <a:r>
              <a:rPr lang="ru-RU" dirty="0"/>
              <a:t>» на языке С, используя системные вызовы для работы с файлами.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279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29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79808" y="84070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8408" y="2121408"/>
            <a:ext cx="106527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разработки утилиты «</a:t>
            </a:r>
            <a:r>
              <a:rPr lang="ru-RU" dirty="0" err="1"/>
              <a:t>Cat</a:t>
            </a:r>
            <a:r>
              <a:rPr lang="ru-RU" dirty="0"/>
              <a:t>» необходимо реализовать функционал для вывода содержимого файлов в стандартный вывод. Должна присутствовать поддержка всех стандартных флагов, таких как -b, -n, -E, -s и других;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разработки утилиты «</a:t>
            </a:r>
            <a:r>
              <a:rPr lang="ru-RU" dirty="0" err="1"/>
              <a:t>Grep</a:t>
            </a:r>
            <a:r>
              <a:rPr lang="ru-RU" dirty="0"/>
              <a:t>» выполнить реализацию функционала поиска строк в файле с использованием регулярных выражений с помощью библиотеки PCRE или </a:t>
            </a:r>
            <a:r>
              <a:rPr lang="ru-RU" dirty="0" err="1"/>
              <a:t>regex</a:t>
            </a:r>
            <a:r>
              <a:rPr lang="ru-RU" dirty="0"/>
              <a:t>. Должна присутствовать поддержка флагов -e, -i, -v, -c, -l, -n для выполнения различных операций с найденными строками.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5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:a16="http://schemas.microsoft.com/office/drawing/2014/main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921472" y="400344"/>
            <a:ext cx="9687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Выбор технологии, языка и среды программирования</a:t>
            </a:r>
          </a:p>
        </p:txBody>
      </p:sp>
      <p:sp>
        <p:nvSpPr>
          <p:cNvPr id="6" name="AutoShape 2" descr="Visual Studio Code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Visual Studio Code launches as a sn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05" y="2396045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st Running Windows Subsystem for Linux (WSL) Distros in Windows 11  Tutorial | Windows 11 Fo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2028214"/>
            <a:ext cx="4742563" cy="284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ограммирование Си, 1 семест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52" y="4416552"/>
            <a:ext cx="2334066" cy="18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Почему стоит выбрать Python, как первый язык программирования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77" y="1797691"/>
            <a:ext cx="1353185" cy="13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905" y="709127"/>
            <a:ext cx="560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Реализованный функционал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19007"/>
            <a:ext cx="8901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проделанной работы были созданы утилиты «</a:t>
            </a:r>
            <a:r>
              <a:rPr lang="en-US" dirty="0"/>
              <a:t>Cat</a:t>
            </a:r>
            <a:r>
              <a:rPr lang="ru-RU" dirty="0"/>
              <a:t>» и «</a:t>
            </a:r>
            <a:r>
              <a:rPr lang="en-US" dirty="0" err="1"/>
              <a:t>Grep</a:t>
            </a:r>
            <a:r>
              <a:rPr lang="ru-RU" dirty="0"/>
              <a:t>» на языке С, используя системные вызовы для работы с файлами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Для разработки утилиты «</a:t>
            </a:r>
            <a:r>
              <a:rPr lang="ru-RU" dirty="0" err="1"/>
              <a:t>Cat</a:t>
            </a:r>
            <a:r>
              <a:rPr lang="ru-RU" dirty="0"/>
              <a:t>» был реализован функционал для вывода содержимого файлов в стандартный вывод. Присутствует поддержка всех стандартных флагов, таких как -b, -n, -E, -s и других</a:t>
            </a:r>
          </a:p>
          <a:p>
            <a:pPr lvl="0"/>
            <a:endParaRPr lang="ru-RU" dirty="0"/>
          </a:p>
          <a:p>
            <a:r>
              <a:rPr lang="ru-RU" dirty="0"/>
              <a:t>для разработки утилиты «</a:t>
            </a:r>
            <a:r>
              <a:rPr lang="ru-RU" dirty="0" err="1"/>
              <a:t>Grep</a:t>
            </a:r>
            <a:r>
              <a:rPr lang="ru-RU" dirty="0"/>
              <a:t>» была выполнена реализация функционала поиска строк в файле с использованием регулярных выражений с помощью библиотеки PCRE или </a:t>
            </a:r>
            <a:r>
              <a:rPr lang="ru-RU" dirty="0" err="1"/>
              <a:t>regex</a:t>
            </a:r>
            <a:r>
              <a:rPr lang="ru-RU" dirty="0"/>
              <a:t>. Присутствует поддержка флагов -e, -i, -v, -c, -l, -n для выполнения различных операций с найденными строками.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8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486990"/>
            <a:ext cx="11512295" cy="26186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600" dirty="0">
                <a:latin typeface="Bahnschrift" panose="020B0502040204020203" pitchFamily="34" charset="0"/>
              </a:rPr>
              <a:t>разработать утилиты «</a:t>
            </a:r>
            <a:r>
              <a:rPr lang="en-US" sz="3600" dirty="0">
                <a:latin typeface="Bahnschrift" panose="020B0502040204020203" pitchFamily="34" charset="0"/>
              </a:rPr>
              <a:t>Cat</a:t>
            </a:r>
            <a:r>
              <a:rPr lang="ru-RU" sz="3600" dirty="0">
                <a:latin typeface="Bahnschrift" panose="020B0502040204020203" pitchFamily="34" charset="0"/>
              </a:rPr>
              <a:t>» и «</a:t>
            </a:r>
            <a:r>
              <a:rPr lang="en-US" sz="3600" dirty="0" err="1">
                <a:latin typeface="Bahnschrift" panose="020B0502040204020203" pitchFamily="34" charset="0"/>
              </a:rPr>
              <a:t>Grep</a:t>
            </a:r>
            <a:r>
              <a:rPr lang="ru-RU" sz="3600" dirty="0">
                <a:latin typeface="Bahnschrift" panose="020B0502040204020203" pitchFamily="34" charset="0"/>
              </a:rPr>
              <a:t>» на языке С, используя системные вызовы для работы с файлами</a:t>
            </a:r>
            <a:endParaRPr lang="ru-RU" sz="1100" dirty="0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 М.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352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Söhne</vt:lpstr>
      <vt:lpstr>Тема Office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JeKa P1chenka</cp:lastModifiedBy>
  <cp:revision>44</cp:revision>
  <dcterms:created xsi:type="dcterms:W3CDTF">2022-01-30T14:57:41Z</dcterms:created>
  <dcterms:modified xsi:type="dcterms:W3CDTF">2024-07-02T08:45:48Z</dcterms:modified>
</cp:coreProperties>
</file>