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y-audio-lib.cooldown-projects.art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0" y="3573016"/>
            <a:ext cx="9144000" cy="737308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en-US" sz="3200" dirty="0" err="1" smtClean="0"/>
              <a:t>MyAudioLib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563888" y="724305"/>
            <a:ext cx="5400600" cy="1066052"/>
          </a:xfrm>
        </p:spPr>
        <p:txBody>
          <a:bodyPr/>
          <a:lstStyle/>
          <a:p>
            <a:r>
              <a:rPr lang="en-US" dirty="0" smtClean="0"/>
              <a:t>IT STEP Academy</a:t>
            </a:r>
            <a:endParaRPr lang="ru-RU" dirty="0"/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-1035" y="2780928"/>
            <a:ext cx="9144000" cy="73730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 </a:t>
            </a:r>
            <a:r>
              <a:rPr lang="en-US" sz="3200" dirty="0" err="1" smtClean="0"/>
              <a:t>Proiect</a:t>
            </a:r>
            <a:r>
              <a:rPr lang="en-US" sz="3200" dirty="0" smtClean="0"/>
              <a:t> de diploma</a:t>
            </a:r>
            <a:endParaRPr lang="ru-RU" sz="3200" dirty="0"/>
          </a:p>
        </p:txBody>
      </p:sp>
      <p:sp>
        <p:nvSpPr>
          <p:cNvPr id="5" name="Подзаголовок 1"/>
          <p:cNvSpPr txBox="1">
            <a:spLocks/>
          </p:cNvSpPr>
          <p:nvPr/>
        </p:nvSpPr>
        <p:spPr>
          <a:xfrm>
            <a:off x="254377" y="5695280"/>
            <a:ext cx="8640961" cy="737308"/>
          </a:xfrm>
          <a:prstGeom prst="rect">
            <a:avLst/>
          </a:prstGeom>
        </p:spPr>
        <p:txBody>
          <a:bodyPr vert="horz" numCol="2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 Student, LPD2021ro</a:t>
            </a:r>
            <a:endParaRPr lang="ro-RO" sz="3200" dirty="0" smtClean="0"/>
          </a:p>
          <a:p>
            <a:pPr algn="r"/>
            <a:r>
              <a:rPr lang="en-US" sz="3200" dirty="0" smtClean="0"/>
              <a:t>Roman Maxim</a:t>
            </a:r>
            <a:endParaRPr lang="ru-RU" sz="3200" dirty="0"/>
          </a:p>
        </p:txBody>
      </p:sp>
      <p:sp>
        <p:nvSpPr>
          <p:cNvPr id="6" name="Подзаголовок 1"/>
          <p:cNvSpPr txBox="1">
            <a:spLocks/>
          </p:cNvSpPr>
          <p:nvPr/>
        </p:nvSpPr>
        <p:spPr>
          <a:xfrm>
            <a:off x="254377" y="5013176"/>
            <a:ext cx="8640962" cy="737308"/>
          </a:xfrm>
          <a:prstGeom prst="rect">
            <a:avLst/>
          </a:prstGeom>
        </p:spPr>
        <p:txBody>
          <a:bodyPr vert="horz" numCol="2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 </a:t>
            </a:r>
            <a:r>
              <a:rPr lang="en-US" sz="3200" dirty="0" err="1" smtClean="0"/>
              <a:t>Conduc</a:t>
            </a:r>
            <a:r>
              <a:rPr lang="ro-RO" sz="3200" dirty="0" smtClean="0"/>
              <a:t>ător</a:t>
            </a:r>
            <a:r>
              <a:rPr lang="en-US" sz="3200" dirty="0" smtClean="0"/>
              <a:t>:</a:t>
            </a:r>
            <a:r>
              <a:rPr lang="en-US" sz="3200" dirty="0">
                <a:solidFill>
                  <a:srgbClr val="888C7F"/>
                </a:solidFill>
              </a:rPr>
              <a:t> </a:t>
            </a:r>
          </a:p>
          <a:p>
            <a:pPr algn="r"/>
            <a:r>
              <a:rPr lang="ro-RO" sz="3200" dirty="0" smtClean="0"/>
              <a:t>Panco Tristan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2996"/>
            <a:ext cx="2010661" cy="17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7205133" cy="5403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Объект 1"/>
          <p:cNvSpPr txBox="1">
            <a:spLocks/>
          </p:cNvSpPr>
          <p:nvPr/>
        </p:nvSpPr>
        <p:spPr>
          <a:xfrm>
            <a:off x="1619672" y="5445224"/>
            <a:ext cx="6264696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http://my-audio-lib.cooldown-projects.art/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1 - </a:t>
            </a:r>
            <a:r>
              <a:rPr lang="ro-RO" b="1" dirty="0" smtClean="0"/>
              <a:t>B</a:t>
            </a:r>
            <a:r>
              <a:rPr lang="en-US" b="1" dirty="0" err="1" smtClean="0"/>
              <a:t>ibliotec</a:t>
            </a:r>
            <a:r>
              <a:rPr lang="ro-RO" b="1" dirty="0" smtClean="0"/>
              <a:t>ă</a:t>
            </a:r>
            <a:r>
              <a:rPr lang="en-US" b="1" dirty="0" smtClean="0"/>
              <a:t> de c</a:t>
            </a:r>
            <a:r>
              <a:rPr lang="ro-RO" b="1" dirty="0" smtClean="0"/>
              <a:t>ărți audio cu audio player, lista de cărți favorite, sistem de comentarii și sistem de like-uri.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2 - </a:t>
            </a:r>
            <a:r>
              <a:rPr lang="ro-RO" b="1" dirty="0" smtClean="0"/>
              <a:t>Cărțile pot fi adaugate, modificate sau eliminate din baza de date de utilizatorii cu drept de admin.</a:t>
            </a:r>
            <a:endParaRPr lang="en-US" b="1" dirty="0"/>
          </a:p>
          <a:p>
            <a:endParaRPr lang="ro-RO" b="1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Scopul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9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Framework - </a:t>
            </a:r>
            <a:r>
              <a:rPr lang="en-US" dirty="0" err="1" smtClean="0"/>
              <a:t>Larave</a:t>
            </a:r>
            <a:r>
              <a:rPr lang="ro-RO" dirty="0" smtClean="0"/>
              <a:t>l. </a:t>
            </a:r>
            <a:endParaRPr lang="en-US" dirty="0" smtClean="0"/>
          </a:p>
          <a:p>
            <a:r>
              <a:rPr lang="en-US" dirty="0" err="1" smtClean="0"/>
              <a:t>Limbaje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o-RO" dirty="0" smtClean="0"/>
              <a:t>PHP, Blade, Vue, JavaScript,</a:t>
            </a:r>
            <a:endParaRPr lang="en-US" dirty="0" smtClean="0"/>
          </a:p>
          <a:p>
            <a:r>
              <a:rPr lang="en-US" dirty="0" smtClean="0"/>
              <a:t>HTML </a:t>
            </a:r>
            <a:r>
              <a:rPr lang="ro-RO" dirty="0" smtClean="0"/>
              <a:t>și</a:t>
            </a:r>
            <a:r>
              <a:rPr lang="en-US" dirty="0" smtClean="0"/>
              <a:t> </a:t>
            </a:r>
            <a:r>
              <a:rPr lang="ro-RO" dirty="0" smtClean="0"/>
              <a:t>CSS</a:t>
            </a:r>
            <a:r>
              <a:rPr lang="ro-RO" dirty="0"/>
              <a:t>.</a:t>
            </a:r>
          </a:p>
          <a:p>
            <a:r>
              <a:rPr lang="ro-RO" dirty="0"/>
              <a:t>Baza de date – mysql.</a:t>
            </a:r>
          </a:p>
          <a:p>
            <a:endParaRPr lang="ro-RO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Framework și limbaje utilizate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6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Aspect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smtClean="0"/>
              <a:t>site-</a:t>
            </a:r>
            <a:r>
              <a:rPr lang="en-US" dirty="0" err="1" smtClean="0"/>
              <a:t>ului</a:t>
            </a:r>
            <a:r>
              <a:rPr lang="ro-RO" dirty="0" smtClean="0"/>
              <a:t> pe diferite dispozitive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8064896" cy="4824536"/>
          </a:xfrm>
        </p:spPr>
      </p:pic>
    </p:spTree>
    <p:extLst>
      <p:ext uri="{BB962C8B-B14F-4D97-AF65-F5344CB8AC3E}">
        <p14:creationId xmlns:p14="http://schemas.microsoft.com/office/powerpoint/2010/main" val="7578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date: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24000"/>
            <a:ext cx="8064896" cy="4572000"/>
          </a:xfrm>
        </p:spPr>
      </p:pic>
    </p:spTree>
    <p:extLst>
      <p:ext uri="{BB962C8B-B14F-4D97-AF65-F5344CB8AC3E}">
        <p14:creationId xmlns:p14="http://schemas.microsoft.com/office/powerpoint/2010/main" val="37767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136904" cy="4752528"/>
          </a:xfrm>
        </p:spPr>
      </p:pic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ro-RO" dirty="0" smtClean="0"/>
              <a:t>Pagina principala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51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3" y="1484784"/>
            <a:ext cx="8232013" cy="4752528"/>
          </a:xfrm>
        </p:spPr>
      </p:pic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ro-RO" dirty="0" smtClean="0"/>
              <a:t>Pagina unei cărți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99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66" y="1412776"/>
            <a:ext cx="6298867" cy="482453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ro-RO" dirty="0" smtClean="0"/>
              <a:t>Player-ul audio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99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352928" cy="441177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ro-RO" dirty="0" smtClean="0"/>
              <a:t>Sistemul de comentarii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99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382</TotalTime>
  <Words>132</Words>
  <Application>Microsoft Office PowerPoint</Application>
  <PresentationFormat>Экран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Бумажная</vt:lpstr>
      <vt:lpstr>IT STEP Academy</vt:lpstr>
      <vt:lpstr>Scopul:</vt:lpstr>
      <vt:lpstr>Framework și limbaje utilizate:</vt:lpstr>
      <vt:lpstr>Aspectul site-ului pe diferite dispozitive:</vt:lpstr>
      <vt:lpstr>Diagrama bazei de date:</vt:lpstr>
      <vt:lpstr>Pagina principala:</vt:lpstr>
      <vt:lpstr>Pagina unei cărți:</vt:lpstr>
      <vt:lpstr>Player-ul audio:</vt:lpstr>
      <vt:lpstr>Sistemul de comentarii: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IT Academy</dc:title>
  <dc:creator>Bel Cranel</dc:creator>
  <cp:lastModifiedBy>Bel Cranel</cp:lastModifiedBy>
  <cp:revision>21</cp:revision>
  <dcterms:created xsi:type="dcterms:W3CDTF">2023-01-29T12:31:44Z</dcterms:created>
  <dcterms:modified xsi:type="dcterms:W3CDTF">2023-02-09T11:29:58Z</dcterms:modified>
</cp:coreProperties>
</file>