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1" r:id="rId6"/>
    <p:sldId id="262" r:id="rId7"/>
    <p:sldId id="263" r:id="rId8"/>
    <p:sldId id="264" r:id="rId9"/>
    <p:sldId id="265" r:id="rId10"/>
    <p:sldId id="266" r:id="rId11"/>
    <p:sldId id="260" r:id="rId1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8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107" d="100"/>
          <a:sy n="107" d="100"/>
        </p:scale>
        <p:origin x="-109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9" name="Подзаголовок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Заголовок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ru-RU" smtClean="0"/>
              <a:t>Образец заголовка</a:t>
            </a:r>
            <a:endParaRPr kumimoji="0" lang="en-US"/>
          </a:p>
        </p:txBody>
      </p:sp>
      <p:cxnSp>
        <p:nvCxnSpPr>
          <p:cNvPr id="8" name="Прямая соединительная линия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Овал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Дата 14"/>
          <p:cNvSpPr>
            <a:spLocks noGrp="1"/>
          </p:cNvSpPr>
          <p:nvPr>
            <p:ph type="dt" sz="half" idx="10"/>
          </p:nvPr>
        </p:nvSpPr>
        <p:spPr/>
        <p:txBody>
          <a:bodyPr/>
          <a:lstStyle/>
          <a:p>
            <a:fld id="{B4C71EC6-210F-42DE-9C53-41977AD35B3D}" type="datetimeFigureOut">
              <a:rPr lang="ru-RU" smtClean="0"/>
              <a:t>13.02.2023</a:t>
            </a:fld>
            <a:endParaRPr lang="ru-RU"/>
          </a:p>
        </p:txBody>
      </p:sp>
      <p:sp>
        <p:nvSpPr>
          <p:cNvPr id="16" name="Номер слайда 15"/>
          <p:cNvSpPr>
            <a:spLocks noGrp="1"/>
          </p:cNvSpPr>
          <p:nvPr>
            <p:ph type="sldNum" sz="quarter" idx="11"/>
          </p:nvPr>
        </p:nvSpPr>
        <p:spPr/>
        <p:txBody>
          <a:bodyPr/>
          <a:lstStyle/>
          <a:p>
            <a:fld id="{B19B0651-EE4F-4900-A07F-96A6BFA9D0F0}" type="slidenum">
              <a:rPr lang="ru-RU" smtClean="0"/>
              <a:t>‹#›</a:t>
            </a:fld>
            <a:endParaRPr lang="ru-RU"/>
          </a:p>
        </p:txBody>
      </p:sp>
      <p:sp>
        <p:nvSpPr>
          <p:cNvPr id="17" name="Нижний колонтитул 16"/>
          <p:cNvSpPr>
            <a:spLocks noGrp="1"/>
          </p:cNvSpPr>
          <p:nvPr>
            <p:ph type="ftr" sz="quarter" idx="12"/>
          </p:nvPr>
        </p:nvSpPr>
        <p:spPr/>
        <p:txBody>
          <a:bodyPr/>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9" name="Объект 8"/>
          <p:cNvSpPr>
            <a:spLocks noGrp="1"/>
          </p:cNvSpPr>
          <p:nvPr>
            <p:ph idx="1"/>
          </p:nvPr>
        </p:nvSpPr>
        <p:spPr>
          <a:xfrm>
            <a:off x="457200" y="1524000"/>
            <a:ext cx="8229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4" name="Дата 13"/>
          <p:cNvSpPr>
            <a:spLocks noGrp="1"/>
          </p:cNvSpPr>
          <p:nvPr>
            <p:ph type="dt" sz="half" idx="14"/>
          </p:nvPr>
        </p:nvSpPr>
        <p:spPr/>
        <p:txBody>
          <a:bodyPr/>
          <a:lstStyle/>
          <a:p>
            <a:fld id="{B4C71EC6-210F-42DE-9C53-41977AD35B3D}" type="datetimeFigureOut">
              <a:rPr lang="ru-RU" smtClean="0"/>
              <a:t>13.02.2023</a:t>
            </a:fld>
            <a:endParaRPr lang="ru-RU"/>
          </a:p>
        </p:txBody>
      </p:sp>
      <p:sp>
        <p:nvSpPr>
          <p:cNvPr id="15" name="Номер слайда 14"/>
          <p:cNvSpPr>
            <a:spLocks noGrp="1"/>
          </p:cNvSpPr>
          <p:nvPr>
            <p:ph type="sldNum" sz="quarter" idx="15"/>
          </p:nvPr>
        </p:nvSpPr>
        <p:spPr/>
        <p:txBody>
          <a:bodyPr/>
          <a:lstStyle>
            <a:lvl1pPr algn="ctr">
              <a:defRPr/>
            </a:lvl1pPr>
          </a:lstStyle>
          <a:p>
            <a:fld id="{B19B0651-EE4F-4900-A07F-96A6BFA9D0F0}" type="slidenum">
              <a:rPr lang="ru-RU" smtClean="0"/>
              <a:t>‹#›</a:t>
            </a:fld>
            <a:endParaRPr lang="ru-RU"/>
          </a:p>
        </p:txBody>
      </p:sp>
      <p:sp>
        <p:nvSpPr>
          <p:cNvPr id="16" name="Нижний колонтитул 15"/>
          <p:cNvSpPr>
            <a:spLocks noGrp="1"/>
          </p:cNvSpPr>
          <p:nvPr>
            <p:ph type="ftr" sz="quarter" idx="16"/>
          </p:nvPr>
        </p:nvSpPr>
        <p:spPr/>
        <p:txBody>
          <a:bodyPr/>
          <a:lstStyle/>
          <a:p>
            <a:endParaRPr lang="ru-RU"/>
          </a:p>
        </p:txBody>
      </p:sp>
      <p:sp>
        <p:nvSpPr>
          <p:cNvPr id="17" name="Заголовок 16"/>
          <p:cNvSpPr>
            <a:spLocks noGrp="1"/>
          </p:cNvSpPr>
          <p:nvPr>
            <p:ph type="title"/>
          </p:nvPr>
        </p:nvSpPr>
        <p:spPr/>
        <p:txBody>
          <a:bodyPr rtlCol="0" anchor="b" anchorCtr="0"/>
          <a:lstStyle/>
          <a:p>
            <a:r>
              <a:rPr kumimoji="0" lang="ru-RU" smtClean="0"/>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p>
            <a:fld id="{B4C71EC6-210F-42DE-9C53-41977AD35B3D}" type="datetimeFigureOut">
              <a:rPr lang="ru-RU" smtClean="0"/>
              <a:t>13.02.2023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cxnSp>
        <p:nvCxnSpPr>
          <p:cNvPr id="7" name="Прямая соединительная линия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Дата 4"/>
          <p:cNvSpPr>
            <a:spLocks noGrp="1"/>
          </p:cNvSpPr>
          <p:nvPr>
            <p:ph type="dt" sz="half" idx="10"/>
          </p:nvPr>
        </p:nvSpPr>
        <p:spPr/>
        <p:txBody>
          <a:bodyPr/>
          <a:lstStyle/>
          <a:p>
            <a:fld id="{B4C71EC6-210F-42DE-9C53-41977AD35B3D}" type="datetimeFigureOut">
              <a:rPr lang="ru-RU" smtClean="0"/>
              <a:t>13.02.2023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11" name="Объект 10"/>
          <p:cNvSpPr>
            <a:spLocks noGrp="1"/>
          </p:cNvSpPr>
          <p:nvPr>
            <p:ph sz="half" idx="1"/>
          </p:nvPr>
        </p:nvSpPr>
        <p:spPr>
          <a:xfrm>
            <a:off x="457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half" idx="2"/>
          </p:nvPr>
        </p:nvSpPr>
        <p:spPr>
          <a:xfrm>
            <a:off x="4648200" y="1524000"/>
            <a:ext cx="4059936"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7" name="Дата 6"/>
          <p:cNvSpPr>
            <a:spLocks noGrp="1"/>
          </p:cNvSpPr>
          <p:nvPr>
            <p:ph type="dt" sz="half" idx="10"/>
          </p:nvPr>
        </p:nvSpPr>
        <p:spPr/>
        <p:txBody>
          <a:bodyPr/>
          <a:lstStyle/>
          <a:p>
            <a:fld id="{B4C71EC6-210F-42DE-9C53-41977AD35B3D}" type="datetimeFigureOut">
              <a:rPr lang="ru-RU" smtClean="0"/>
              <a:t>13.02.2023</a:t>
            </a:fld>
            <a:endParaRPr lang="ru-RU"/>
          </a:p>
        </p:txBody>
      </p:sp>
      <p:sp>
        <p:nvSpPr>
          <p:cNvPr id="3" name="Текст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32" name="Объект 31"/>
          <p:cNvSpPr>
            <a:spLocks noGrp="1"/>
          </p:cNvSpPr>
          <p:nvPr>
            <p:ph sz="half" idx="2"/>
          </p:nvPr>
        </p:nvSpPr>
        <p:spPr>
          <a:xfrm>
            <a:off x="457200"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4" name="Объект 33"/>
          <p:cNvSpPr>
            <a:spLocks noGrp="1"/>
          </p:cNvSpPr>
          <p:nvPr>
            <p:ph sz="quarter" idx="4"/>
          </p:nvPr>
        </p:nvSpPr>
        <p:spPr>
          <a:xfrm>
            <a:off x="4649788" y="2201896"/>
            <a:ext cx="4038600" cy="391363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 name="Заголовок 1"/>
          <p:cNvSpPr>
            <a:spLocks noGrp="1"/>
          </p:cNvSpPr>
          <p:nvPr>
            <p:ph type="title"/>
          </p:nvPr>
        </p:nvSpPr>
        <p:spPr>
          <a:xfrm>
            <a:off x="457200" y="155448"/>
            <a:ext cx="8229600" cy="1143000"/>
          </a:xfrm>
        </p:spPr>
        <p:txBody>
          <a:bodyPr anchor="b" anchorCtr="0"/>
          <a:lstStyle>
            <a:lvl1pPr>
              <a:defRPr/>
            </a:lvl1pPr>
          </a:lstStyle>
          <a:p>
            <a:r>
              <a:rPr kumimoji="0" lang="ru-RU" smtClean="0"/>
              <a:t>Образец заголовка</a:t>
            </a:r>
            <a:endParaRPr kumimoji="0" lang="en-US"/>
          </a:p>
        </p:txBody>
      </p:sp>
      <p:sp>
        <p:nvSpPr>
          <p:cNvPr id="12" name="Текст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cxnSp>
        <p:nvCxnSpPr>
          <p:cNvPr id="10" name="Прямая соединительная линия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B4C71EC6-210F-42DE-9C53-41977AD35B3D}" type="datetimeFigureOut">
              <a:rPr lang="ru-RU" smtClean="0"/>
              <a:t>13.02.2023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
        <p:nvSpPr>
          <p:cNvPr id="2" name="Заголовок 1"/>
          <p:cNvSpPr>
            <a:spLocks noGrp="1"/>
          </p:cNvSpPr>
          <p:nvPr>
            <p:ph type="title"/>
          </p:nvPr>
        </p:nvSpPr>
        <p:spPr/>
        <p:txBody>
          <a:bodyPr/>
          <a:lstStyle/>
          <a:p>
            <a:r>
              <a:rPr kumimoji="0" lang="ru-RU" smtClean="0"/>
              <a:t>Образец заголовка</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13.02.2023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9" name="Объект 28"/>
          <p:cNvSpPr>
            <a:spLocks noGrp="1"/>
          </p:cNvSpPr>
          <p:nvPr>
            <p:ph sz="quarter" idx="1"/>
          </p:nvPr>
        </p:nvSpPr>
        <p:spPr>
          <a:xfrm>
            <a:off x="457200" y="457200"/>
            <a:ext cx="62484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3" name="Текст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31" name="Заголовок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8" name="Дата 7"/>
          <p:cNvSpPr>
            <a:spLocks noGrp="1"/>
          </p:cNvSpPr>
          <p:nvPr>
            <p:ph type="dt" sz="half" idx="14"/>
          </p:nvPr>
        </p:nvSpPr>
        <p:spPr/>
        <p:txBody>
          <a:bodyPr/>
          <a:lstStyle/>
          <a:p>
            <a:fld id="{B4C71EC6-210F-42DE-9C53-41977AD35B3D}" type="datetimeFigureOut">
              <a:rPr lang="ru-RU" smtClean="0"/>
              <a:t>13.02.2023</a:t>
            </a:fld>
            <a:endParaRPr lang="ru-RU"/>
          </a:p>
        </p:txBody>
      </p:sp>
      <p:sp>
        <p:nvSpPr>
          <p:cNvPr id="9" name="Номер слайда 8"/>
          <p:cNvSpPr>
            <a:spLocks noGrp="1"/>
          </p:cNvSpPr>
          <p:nvPr>
            <p:ph type="sldNum" sz="quarter" idx="15"/>
          </p:nvPr>
        </p:nvSpPr>
        <p:spPr/>
        <p:txBody>
          <a:bodyPr/>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a:lstStyle/>
          <a:p>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ru-RU" smtClean="0"/>
              <a:t>Вставка рисунка</a:t>
            </a:r>
            <a:endParaRPr kumimoji="0" lang="en-US"/>
          </a:p>
        </p:txBody>
      </p:sp>
      <p:sp>
        <p:nvSpPr>
          <p:cNvPr id="4" name="Текст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8" name="Дата 7"/>
          <p:cNvSpPr>
            <a:spLocks noGrp="1"/>
          </p:cNvSpPr>
          <p:nvPr>
            <p:ph type="dt" sz="half" idx="10"/>
          </p:nvPr>
        </p:nvSpPr>
        <p:spPr/>
        <p:txBody>
          <a:bodyPr/>
          <a:lstStyle/>
          <a:p>
            <a:fld id="{B4C71EC6-210F-42DE-9C53-41977AD35B3D}" type="datetimeFigureOut">
              <a:rPr lang="ru-RU" smtClean="0"/>
              <a:t>13.02.2023</a:t>
            </a:fld>
            <a:endParaRPr lang="ru-RU"/>
          </a:p>
        </p:txBody>
      </p:sp>
      <p:sp>
        <p:nvSpPr>
          <p:cNvPr id="9" name="Номер слайда 8"/>
          <p:cNvSpPr>
            <a:spLocks noGrp="1"/>
          </p:cNvSpPr>
          <p:nvPr>
            <p:ph type="sldNum" sz="quarter" idx="11"/>
          </p:nvPr>
        </p:nvSpPr>
        <p:spPr/>
        <p:txBody>
          <a:bodyPr/>
          <a:lstStyle/>
          <a:p>
            <a:fld id="{B19B0651-EE4F-4900-A07F-96A6BFA9D0F0}" type="slidenum">
              <a:rPr lang="ru-RU" smtClean="0"/>
              <a:t>‹#›</a:t>
            </a:fld>
            <a:endParaRPr lang="ru-RU"/>
          </a:p>
        </p:txBody>
      </p:sp>
      <p:sp>
        <p:nvSpPr>
          <p:cNvPr id="10" name="Нижний колонтитул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Текст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4" name="Дата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B4C71EC6-210F-42DE-9C53-41977AD35B3D}" type="datetimeFigureOut">
              <a:rPr lang="ru-RU" smtClean="0"/>
              <a:t>13.02.2023</a:t>
            </a:fld>
            <a:endParaRPr lang="ru-RU"/>
          </a:p>
        </p:txBody>
      </p:sp>
      <p:sp>
        <p:nvSpPr>
          <p:cNvPr id="10" name="Нижний колонтитул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ru-RU"/>
          </a:p>
        </p:txBody>
      </p:sp>
      <p:sp>
        <p:nvSpPr>
          <p:cNvPr id="22" name="Номер слайда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19B0651-EE4F-4900-A07F-96A6BFA9D0F0}" type="slidenum">
              <a:rPr lang="ru-RU" smtClean="0"/>
              <a:t>‹#›</a:t>
            </a:fld>
            <a:endParaRPr lang="ru-RU"/>
          </a:p>
        </p:txBody>
      </p:sp>
      <p:sp>
        <p:nvSpPr>
          <p:cNvPr id="5" name="Заголовок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ru-RU" smtClean="0"/>
              <a:t>Образец заголовка</a:t>
            </a:r>
            <a:endParaRPr kumimoji="0"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y-audio-lib.cooldown-projects.art/"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одзаголовок 1"/>
          <p:cNvSpPr>
            <a:spLocks noGrp="1"/>
          </p:cNvSpPr>
          <p:nvPr>
            <p:ph type="subTitle" idx="1"/>
          </p:nvPr>
        </p:nvSpPr>
        <p:spPr>
          <a:xfrm>
            <a:off x="0" y="3573016"/>
            <a:ext cx="9144000" cy="737308"/>
          </a:xfrm>
        </p:spPr>
        <p:txBody>
          <a:bodyPr/>
          <a:lstStyle/>
          <a:p>
            <a:r>
              <a:rPr lang="en-US" sz="3200" dirty="0"/>
              <a:t> </a:t>
            </a:r>
            <a:r>
              <a:rPr lang="en-US" sz="3200" dirty="0" err="1" smtClean="0"/>
              <a:t>MyAudioLib</a:t>
            </a:r>
            <a:endParaRPr lang="ru-RU" sz="3200" dirty="0"/>
          </a:p>
        </p:txBody>
      </p:sp>
      <p:sp>
        <p:nvSpPr>
          <p:cNvPr id="3" name="Заголовок 2"/>
          <p:cNvSpPr>
            <a:spLocks noGrp="1"/>
          </p:cNvSpPr>
          <p:nvPr>
            <p:ph type="ctrTitle"/>
          </p:nvPr>
        </p:nvSpPr>
        <p:spPr>
          <a:xfrm>
            <a:off x="3563888" y="724305"/>
            <a:ext cx="5400600" cy="1066052"/>
          </a:xfrm>
        </p:spPr>
        <p:txBody>
          <a:bodyPr/>
          <a:lstStyle/>
          <a:p>
            <a:r>
              <a:rPr lang="en-US" dirty="0" smtClean="0"/>
              <a:t>IT STEP Academy</a:t>
            </a:r>
            <a:endParaRPr lang="ru-RU" dirty="0"/>
          </a:p>
        </p:txBody>
      </p:sp>
      <p:sp>
        <p:nvSpPr>
          <p:cNvPr id="4" name="Подзаголовок 1"/>
          <p:cNvSpPr txBox="1">
            <a:spLocks/>
          </p:cNvSpPr>
          <p:nvPr/>
        </p:nvSpPr>
        <p:spPr>
          <a:xfrm>
            <a:off x="-1035" y="2780928"/>
            <a:ext cx="9144000" cy="737308"/>
          </a:xfrm>
          <a:prstGeom prst="rect">
            <a:avLst/>
          </a:prstGeom>
        </p:spPr>
        <p:txBody>
          <a:bodyPr vert="horz">
            <a:noAutofit/>
          </a:bodyPr>
          <a:lstStyle>
            <a:lvl1pPr marL="0" indent="0" algn="ctr" rtl="0" eaLnBrk="1" latinLnBrk="0" hangingPunct="1">
              <a:spcBef>
                <a:spcPts val="600"/>
              </a:spcBef>
              <a:buClr>
                <a:schemeClr val="accent2"/>
              </a:buClr>
              <a:buSzPct val="85000"/>
              <a:buFont typeface="Wingdings 2"/>
              <a:buNone/>
              <a:defRPr kumimoji="0" sz="2200" kern="1200" spc="100" baseline="0">
                <a:solidFill>
                  <a:schemeClr val="tx2"/>
                </a:solidFill>
                <a:latin typeface="+mn-lt"/>
                <a:ea typeface="+mn-ea"/>
                <a:cs typeface="+mn-cs"/>
              </a:defRPr>
            </a:lvl1pPr>
            <a:lvl2pPr marL="457200" indent="0" algn="ctr" rtl="0" eaLnBrk="1" latinLnBrk="0" hangingPunct="1">
              <a:spcBef>
                <a:spcPts val="300"/>
              </a:spcBef>
              <a:buClr>
                <a:schemeClr val="accent2">
                  <a:shade val="75000"/>
                </a:schemeClr>
              </a:buClr>
              <a:buSzPct val="85000"/>
              <a:buFont typeface="Wingdings 2"/>
              <a:buNone/>
              <a:defRPr kumimoji="0" sz="2400" kern="1200">
                <a:solidFill>
                  <a:schemeClr val="tx2"/>
                </a:solidFill>
                <a:latin typeface="+mn-lt"/>
                <a:ea typeface="+mn-ea"/>
                <a:cs typeface="+mn-cs"/>
              </a:defRPr>
            </a:lvl2pPr>
            <a:lvl3pPr marL="914400" indent="0" algn="ctr" rtl="0" eaLnBrk="1" latinLnBrk="0" hangingPunct="1">
              <a:spcBef>
                <a:spcPts val="300"/>
              </a:spcBef>
              <a:buClr>
                <a:schemeClr val="accent2">
                  <a:shade val="50000"/>
                </a:schemeClr>
              </a:buClr>
              <a:buSzPct val="85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00"/>
              </a:spcBef>
              <a:buClr>
                <a:schemeClr val="accent2">
                  <a:shade val="75000"/>
                </a:schemeClr>
              </a:buClr>
              <a:buSzPct val="85000"/>
              <a:buFont typeface="Wingdings 2" pitchFamily="18" charset="2"/>
              <a:buNone/>
              <a:defRPr kumimoji="0" sz="1900" kern="1200">
                <a:solidFill>
                  <a:schemeClr val="tx1"/>
                </a:solidFill>
                <a:latin typeface="+mn-lt"/>
                <a:ea typeface="+mn-ea"/>
                <a:cs typeface="+mn-cs"/>
              </a:defRPr>
            </a:lvl4pPr>
            <a:lvl5pPr marL="1828800" indent="0" algn="ctr" rtl="0" eaLnBrk="1" latinLnBrk="0" hangingPunct="1">
              <a:spcBef>
                <a:spcPts val="340"/>
              </a:spcBef>
              <a:buClr>
                <a:schemeClr val="accent2">
                  <a:shade val="75000"/>
                </a:schemeClr>
              </a:buClr>
              <a:buSzPct val="85000"/>
              <a:buFont typeface="Wingdings 2" pitchFamily="18" charset="2"/>
              <a:buNone/>
              <a:defRPr kumimoji="0" sz="1600" kern="1200">
                <a:solidFill>
                  <a:schemeClr val="tx1"/>
                </a:solidFill>
                <a:latin typeface="+mn-lt"/>
                <a:ea typeface="+mn-ea"/>
                <a:cs typeface="+mn-cs"/>
              </a:defRPr>
            </a:lvl5pPr>
            <a:lvl6pPr marL="2286000" indent="0" algn="ctr" rtl="0" eaLnBrk="1" latinLnBrk="0" hangingPunct="1">
              <a:spcBef>
                <a:spcPts val="340"/>
              </a:spcBef>
              <a:buClr>
                <a:schemeClr val="accent2">
                  <a:shade val="75000"/>
                </a:schemeClr>
              </a:buClr>
              <a:buSzPct val="85000"/>
              <a:buFont typeface="Wingdings 2" pitchFamily="18" charset="2"/>
              <a:buNone/>
              <a:defRPr kumimoji="0" sz="1700" kern="1200">
                <a:solidFill>
                  <a:schemeClr val="tx1"/>
                </a:solidFill>
                <a:latin typeface="+mn-lt"/>
                <a:ea typeface="+mn-ea"/>
                <a:cs typeface="+mn-cs"/>
              </a:defRPr>
            </a:lvl6pPr>
            <a:lvl7pPr marL="2743200" indent="0" algn="ctr" rtl="0" eaLnBrk="1" latinLnBrk="0" hangingPunct="1">
              <a:spcBef>
                <a:spcPts val="340"/>
              </a:spcBef>
              <a:buClr>
                <a:schemeClr val="accent2">
                  <a:shade val="75000"/>
                </a:schemeClr>
              </a:buClr>
              <a:buSzPct val="85000"/>
              <a:buFont typeface="Wingdings 2" pitchFamily="18" charset="2"/>
              <a:buNone/>
              <a:defRPr kumimoji="0" sz="1600" kern="1200" baseline="0">
                <a:solidFill>
                  <a:schemeClr val="tx1"/>
                </a:solidFill>
                <a:latin typeface="+mn-lt"/>
                <a:ea typeface="+mn-ea"/>
                <a:cs typeface="+mn-cs"/>
              </a:defRPr>
            </a:lvl7pPr>
            <a:lvl8pPr marL="32004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tx1"/>
                </a:solidFill>
                <a:latin typeface="+mn-lt"/>
                <a:ea typeface="+mn-ea"/>
                <a:cs typeface="+mn-cs"/>
              </a:defRPr>
            </a:lvl8pPr>
            <a:lvl9pPr marL="36576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tx1"/>
                </a:solidFill>
                <a:latin typeface="+mn-lt"/>
                <a:ea typeface="+mn-ea"/>
                <a:cs typeface="+mn-cs"/>
              </a:defRPr>
            </a:lvl9pPr>
          </a:lstStyle>
          <a:p>
            <a:r>
              <a:rPr lang="en-US" sz="3200" dirty="0" smtClean="0"/>
              <a:t> </a:t>
            </a:r>
            <a:r>
              <a:rPr lang="en-US" sz="3200" dirty="0" err="1" smtClean="0"/>
              <a:t>Proiect</a:t>
            </a:r>
            <a:r>
              <a:rPr lang="en-US" sz="3200" dirty="0" smtClean="0"/>
              <a:t> de diploma</a:t>
            </a:r>
            <a:endParaRPr lang="ru-RU" sz="3200" dirty="0"/>
          </a:p>
        </p:txBody>
      </p:sp>
      <p:sp>
        <p:nvSpPr>
          <p:cNvPr id="5" name="Подзаголовок 1"/>
          <p:cNvSpPr txBox="1">
            <a:spLocks/>
          </p:cNvSpPr>
          <p:nvPr/>
        </p:nvSpPr>
        <p:spPr>
          <a:xfrm>
            <a:off x="254377" y="5695280"/>
            <a:ext cx="8640961" cy="737308"/>
          </a:xfrm>
          <a:prstGeom prst="rect">
            <a:avLst/>
          </a:prstGeom>
        </p:spPr>
        <p:txBody>
          <a:bodyPr vert="horz" numCol="2">
            <a:noAutofit/>
          </a:bodyPr>
          <a:lstStyle>
            <a:lvl1pPr marL="0" indent="0" algn="ctr" rtl="0" eaLnBrk="1" latinLnBrk="0" hangingPunct="1">
              <a:spcBef>
                <a:spcPts val="600"/>
              </a:spcBef>
              <a:buClr>
                <a:schemeClr val="accent2"/>
              </a:buClr>
              <a:buSzPct val="85000"/>
              <a:buFont typeface="Wingdings 2"/>
              <a:buNone/>
              <a:defRPr kumimoji="0" sz="2200" kern="1200" spc="100" baseline="0">
                <a:solidFill>
                  <a:schemeClr val="tx2"/>
                </a:solidFill>
                <a:latin typeface="+mn-lt"/>
                <a:ea typeface="+mn-ea"/>
                <a:cs typeface="+mn-cs"/>
              </a:defRPr>
            </a:lvl1pPr>
            <a:lvl2pPr marL="457200" indent="0" algn="ctr" rtl="0" eaLnBrk="1" latinLnBrk="0" hangingPunct="1">
              <a:spcBef>
                <a:spcPts val="300"/>
              </a:spcBef>
              <a:buClr>
                <a:schemeClr val="accent2">
                  <a:shade val="75000"/>
                </a:schemeClr>
              </a:buClr>
              <a:buSzPct val="85000"/>
              <a:buFont typeface="Wingdings 2"/>
              <a:buNone/>
              <a:defRPr kumimoji="0" sz="2400" kern="1200">
                <a:solidFill>
                  <a:schemeClr val="tx2"/>
                </a:solidFill>
                <a:latin typeface="+mn-lt"/>
                <a:ea typeface="+mn-ea"/>
                <a:cs typeface="+mn-cs"/>
              </a:defRPr>
            </a:lvl2pPr>
            <a:lvl3pPr marL="914400" indent="0" algn="ctr" rtl="0" eaLnBrk="1" latinLnBrk="0" hangingPunct="1">
              <a:spcBef>
                <a:spcPts val="300"/>
              </a:spcBef>
              <a:buClr>
                <a:schemeClr val="accent2">
                  <a:shade val="50000"/>
                </a:schemeClr>
              </a:buClr>
              <a:buSzPct val="85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00"/>
              </a:spcBef>
              <a:buClr>
                <a:schemeClr val="accent2">
                  <a:shade val="75000"/>
                </a:schemeClr>
              </a:buClr>
              <a:buSzPct val="85000"/>
              <a:buFont typeface="Wingdings 2" pitchFamily="18" charset="2"/>
              <a:buNone/>
              <a:defRPr kumimoji="0" sz="1900" kern="1200">
                <a:solidFill>
                  <a:schemeClr val="tx1"/>
                </a:solidFill>
                <a:latin typeface="+mn-lt"/>
                <a:ea typeface="+mn-ea"/>
                <a:cs typeface="+mn-cs"/>
              </a:defRPr>
            </a:lvl4pPr>
            <a:lvl5pPr marL="1828800" indent="0" algn="ctr" rtl="0" eaLnBrk="1" latinLnBrk="0" hangingPunct="1">
              <a:spcBef>
                <a:spcPts val="340"/>
              </a:spcBef>
              <a:buClr>
                <a:schemeClr val="accent2">
                  <a:shade val="75000"/>
                </a:schemeClr>
              </a:buClr>
              <a:buSzPct val="85000"/>
              <a:buFont typeface="Wingdings 2" pitchFamily="18" charset="2"/>
              <a:buNone/>
              <a:defRPr kumimoji="0" sz="1600" kern="1200">
                <a:solidFill>
                  <a:schemeClr val="tx1"/>
                </a:solidFill>
                <a:latin typeface="+mn-lt"/>
                <a:ea typeface="+mn-ea"/>
                <a:cs typeface="+mn-cs"/>
              </a:defRPr>
            </a:lvl5pPr>
            <a:lvl6pPr marL="2286000" indent="0" algn="ctr" rtl="0" eaLnBrk="1" latinLnBrk="0" hangingPunct="1">
              <a:spcBef>
                <a:spcPts val="340"/>
              </a:spcBef>
              <a:buClr>
                <a:schemeClr val="accent2">
                  <a:shade val="75000"/>
                </a:schemeClr>
              </a:buClr>
              <a:buSzPct val="85000"/>
              <a:buFont typeface="Wingdings 2" pitchFamily="18" charset="2"/>
              <a:buNone/>
              <a:defRPr kumimoji="0" sz="1700" kern="1200">
                <a:solidFill>
                  <a:schemeClr val="tx1"/>
                </a:solidFill>
                <a:latin typeface="+mn-lt"/>
                <a:ea typeface="+mn-ea"/>
                <a:cs typeface="+mn-cs"/>
              </a:defRPr>
            </a:lvl6pPr>
            <a:lvl7pPr marL="2743200" indent="0" algn="ctr" rtl="0" eaLnBrk="1" latinLnBrk="0" hangingPunct="1">
              <a:spcBef>
                <a:spcPts val="340"/>
              </a:spcBef>
              <a:buClr>
                <a:schemeClr val="accent2">
                  <a:shade val="75000"/>
                </a:schemeClr>
              </a:buClr>
              <a:buSzPct val="85000"/>
              <a:buFont typeface="Wingdings 2" pitchFamily="18" charset="2"/>
              <a:buNone/>
              <a:defRPr kumimoji="0" sz="1600" kern="1200" baseline="0">
                <a:solidFill>
                  <a:schemeClr val="tx1"/>
                </a:solidFill>
                <a:latin typeface="+mn-lt"/>
                <a:ea typeface="+mn-ea"/>
                <a:cs typeface="+mn-cs"/>
              </a:defRPr>
            </a:lvl7pPr>
            <a:lvl8pPr marL="32004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tx1"/>
                </a:solidFill>
                <a:latin typeface="+mn-lt"/>
                <a:ea typeface="+mn-ea"/>
                <a:cs typeface="+mn-cs"/>
              </a:defRPr>
            </a:lvl8pPr>
            <a:lvl9pPr marL="36576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tx1"/>
                </a:solidFill>
                <a:latin typeface="+mn-lt"/>
                <a:ea typeface="+mn-ea"/>
                <a:cs typeface="+mn-cs"/>
              </a:defRPr>
            </a:lvl9pPr>
          </a:lstStyle>
          <a:p>
            <a:pPr algn="l"/>
            <a:r>
              <a:rPr lang="en-US" sz="3200" dirty="0" smtClean="0"/>
              <a:t> Student, LPD2021ro</a:t>
            </a:r>
            <a:endParaRPr lang="ro-RO" sz="3200" dirty="0" smtClean="0"/>
          </a:p>
          <a:p>
            <a:pPr algn="r"/>
            <a:r>
              <a:rPr lang="en-US" sz="3200" dirty="0" smtClean="0"/>
              <a:t>Roman Maxim</a:t>
            </a:r>
            <a:endParaRPr lang="ru-RU" sz="3200" dirty="0"/>
          </a:p>
        </p:txBody>
      </p:sp>
      <p:sp>
        <p:nvSpPr>
          <p:cNvPr id="6" name="Подзаголовок 1"/>
          <p:cNvSpPr txBox="1">
            <a:spLocks/>
          </p:cNvSpPr>
          <p:nvPr/>
        </p:nvSpPr>
        <p:spPr>
          <a:xfrm>
            <a:off x="254377" y="5013176"/>
            <a:ext cx="8640962" cy="737308"/>
          </a:xfrm>
          <a:prstGeom prst="rect">
            <a:avLst/>
          </a:prstGeom>
        </p:spPr>
        <p:txBody>
          <a:bodyPr vert="horz" numCol="2">
            <a:noAutofit/>
          </a:bodyPr>
          <a:lstStyle>
            <a:lvl1pPr marL="0" indent="0" algn="ctr" rtl="0" eaLnBrk="1" latinLnBrk="0" hangingPunct="1">
              <a:spcBef>
                <a:spcPts val="600"/>
              </a:spcBef>
              <a:buClr>
                <a:schemeClr val="accent2"/>
              </a:buClr>
              <a:buSzPct val="85000"/>
              <a:buFont typeface="Wingdings 2"/>
              <a:buNone/>
              <a:defRPr kumimoji="0" sz="2200" kern="1200" spc="100" baseline="0">
                <a:solidFill>
                  <a:schemeClr val="tx2"/>
                </a:solidFill>
                <a:latin typeface="+mn-lt"/>
                <a:ea typeface="+mn-ea"/>
                <a:cs typeface="+mn-cs"/>
              </a:defRPr>
            </a:lvl1pPr>
            <a:lvl2pPr marL="457200" indent="0" algn="ctr" rtl="0" eaLnBrk="1" latinLnBrk="0" hangingPunct="1">
              <a:spcBef>
                <a:spcPts val="300"/>
              </a:spcBef>
              <a:buClr>
                <a:schemeClr val="accent2">
                  <a:shade val="75000"/>
                </a:schemeClr>
              </a:buClr>
              <a:buSzPct val="85000"/>
              <a:buFont typeface="Wingdings 2"/>
              <a:buNone/>
              <a:defRPr kumimoji="0" sz="2400" kern="1200">
                <a:solidFill>
                  <a:schemeClr val="tx2"/>
                </a:solidFill>
                <a:latin typeface="+mn-lt"/>
                <a:ea typeface="+mn-ea"/>
                <a:cs typeface="+mn-cs"/>
              </a:defRPr>
            </a:lvl2pPr>
            <a:lvl3pPr marL="914400" indent="0" algn="ctr" rtl="0" eaLnBrk="1" latinLnBrk="0" hangingPunct="1">
              <a:spcBef>
                <a:spcPts val="300"/>
              </a:spcBef>
              <a:buClr>
                <a:schemeClr val="accent2">
                  <a:shade val="50000"/>
                </a:schemeClr>
              </a:buClr>
              <a:buSzPct val="85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00"/>
              </a:spcBef>
              <a:buClr>
                <a:schemeClr val="accent2">
                  <a:shade val="75000"/>
                </a:schemeClr>
              </a:buClr>
              <a:buSzPct val="85000"/>
              <a:buFont typeface="Wingdings 2" pitchFamily="18" charset="2"/>
              <a:buNone/>
              <a:defRPr kumimoji="0" sz="1900" kern="1200">
                <a:solidFill>
                  <a:schemeClr val="tx1"/>
                </a:solidFill>
                <a:latin typeface="+mn-lt"/>
                <a:ea typeface="+mn-ea"/>
                <a:cs typeface="+mn-cs"/>
              </a:defRPr>
            </a:lvl4pPr>
            <a:lvl5pPr marL="1828800" indent="0" algn="ctr" rtl="0" eaLnBrk="1" latinLnBrk="0" hangingPunct="1">
              <a:spcBef>
                <a:spcPts val="340"/>
              </a:spcBef>
              <a:buClr>
                <a:schemeClr val="accent2">
                  <a:shade val="75000"/>
                </a:schemeClr>
              </a:buClr>
              <a:buSzPct val="85000"/>
              <a:buFont typeface="Wingdings 2" pitchFamily="18" charset="2"/>
              <a:buNone/>
              <a:defRPr kumimoji="0" sz="1600" kern="1200">
                <a:solidFill>
                  <a:schemeClr val="tx1"/>
                </a:solidFill>
                <a:latin typeface="+mn-lt"/>
                <a:ea typeface="+mn-ea"/>
                <a:cs typeface="+mn-cs"/>
              </a:defRPr>
            </a:lvl5pPr>
            <a:lvl6pPr marL="2286000" indent="0" algn="ctr" rtl="0" eaLnBrk="1" latinLnBrk="0" hangingPunct="1">
              <a:spcBef>
                <a:spcPts val="340"/>
              </a:spcBef>
              <a:buClr>
                <a:schemeClr val="accent2">
                  <a:shade val="75000"/>
                </a:schemeClr>
              </a:buClr>
              <a:buSzPct val="85000"/>
              <a:buFont typeface="Wingdings 2" pitchFamily="18" charset="2"/>
              <a:buNone/>
              <a:defRPr kumimoji="0" sz="1700" kern="1200">
                <a:solidFill>
                  <a:schemeClr val="tx1"/>
                </a:solidFill>
                <a:latin typeface="+mn-lt"/>
                <a:ea typeface="+mn-ea"/>
                <a:cs typeface="+mn-cs"/>
              </a:defRPr>
            </a:lvl6pPr>
            <a:lvl7pPr marL="2743200" indent="0" algn="ctr" rtl="0" eaLnBrk="1" latinLnBrk="0" hangingPunct="1">
              <a:spcBef>
                <a:spcPts val="340"/>
              </a:spcBef>
              <a:buClr>
                <a:schemeClr val="accent2">
                  <a:shade val="75000"/>
                </a:schemeClr>
              </a:buClr>
              <a:buSzPct val="85000"/>
              <a:buFont typeface="Wingdings 2" pitchFamily="18" charset="2"/>
              <a:buNone/>
              <a:defRPr kumimoji="0" sz="1600" kern="1200" baseline="0">
                <a:solidFill>
                  <a:schemeClr val="tx1"/>
                </a:solidFill>
                <a:latin typeface="+mn-lt"/>
                <a:ea typeface="+mn-ea"/>
                <a:cs typeface="+mn-cs"/>
              </a:defRPr>
            </a:lvl7pPr>
            <a:lvl8pPr marL="32004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tx1"/>
                </a:solidFill>
                <a:latin typeface="+mn-lt"/>
                <a:ea typeface="+mn-ea"/>
                <a:cs typeface="+mn-cs"/>
              </a:defRPr>
            </a:lvl8pPr>
            <a:lvl9pPr marL="3657600" indent="0" algn="ctr" rtl="0" eaLnBrk="1" latinLnBrk="0" hangingPunct="1">
              <a:spcBef>
                <a:spcPts val="340"/>
              </a:spcBef>
              <a:buClr>
                <a:schemeClr val="accent2">
                  <a:shade val="75000"/>
                </a:schemeClr>
              </a:buClr>
              <a:buSzPct val="85000"/>
              <a:buFont typeface="Wingdings 2" pitchFamily="18" charset="2"/>
              <a:buNone/>
              <a:defRPr kumimoji="0" sz="1500" kern="1200">
                <a:solidFill>
                  <a:schemeClr val="tx1"/>
                </a:solidFill>
                <a:latin typeface="+mn-lt"/>
                <a:ea typeface="+mn-ea"/>
                <a:cs typeface="+mn-cs"/>
              </a:defRPr>
            </a:lvl9pPr>
          </a:lstStyle>
          <a:p>
            <a:pPr algn="l"/>
            <a:r>
              <a:rPr lang="en-US" sz="3200" dirty="0" smtClean="0"/>
              <a:t> </a:t>
            </a:r>
            <a:r>
              <a:rPr lang="en-US" sz="3200" dirty="0" err="1" smtClean="0"/>
              <a:t>Conduc</a:t>
            </a:r>
            <a:r>
              <a:rPr lang="ro-RO" sz="3200" dirty="0" smtClean="0"/>
              <a:t>ător</a:t>
            </a:r>
            <a:r>
              <a:rPr lang="en-US" sz="3200" dirty="0" smtClean="0"/>
              <a:t>:</a:t>
            </a:r>
            <a:r>
              <a:rPr lang="en-US" sz="3200" dirty="0">
                <a:solidFill>
                  <a:srgbClr val="888C7F"/>
                </a:solidFill>
              </a:rPr>
              <a:t> </a:t>
            </a:r>
          </a:p>
          <a:p>
            <a:pPr algn="r"/>
            <a:r>
              <a:rPr lang="ro-RO" sz="3200" dirty="0" smtClean="0"/>
              <a:t>Panco Tristan</a:t>
            </a:r>
            <a:endParaRPr lang="ru-RU" sz="3200"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82996"/>
            <a:ext cx="2010661" cy="1705335"/>
          </a:xfrm>
          <a:prstGeom prst="rect">
            <a:avLst/>
          </a:prstGeom>
        </p:spPr>
      </p:pic>
    </p:spTree>
    <p:extLst>
      <p:ext uri="{BB962C8B-B14F-4D97-AF65-F5344CB8AC3E}">
        <p14:creationId xmlns:p14="http://schemas.microsoft.com/office/powerpoint/2010/main" val="3325660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lnSpcReduction="10000"/>
          </a:bodyPr>
          <a:lstStyle/>
          <a:p>
            <a:r>
              <a:rPr lang="ro-RO" dirty="0"/>
              <a:t>În timpul realizării acestui proiect am învățat unele lucruri noi precum ar fi sintaxa a Vue.js și utilizarea tehnologiei Ajax</a:t>
            </a:r>
            <a:r>
              <a:rPr lang="ro-RO" dirty="0" smtClean="0"/>
              <a:t>.</a:t>
            </a:r>
            <a:endParaRPr lang="en-US" smtClean="0"/>
          </a:p>
          <a:p>
            <a:endParaRPr lang="ru-RU" dirty="0"/>
          </a:p>
          <a:p>
            <a:r>
              <a:rPr lang="ro-RO" dirty="0"/>
              <a:t>Pe viitor in funcționalul acestui site se poate de adăugat un chat comun unde utilizatorii vor putea cere un sfat de la cei lalți pre cum ar fi ”Ce carte aș putea aculta în timpul plimbării de seară”, cîteva setări de profil (adăugarea unei imagini de profil, modificarea numelui, etc</a:t>
            </a:r>
            <a:r>
              <a:rPr lang="ro-RO" dirty="0" smtClean="0"/>
              <a:t>.),</a:t>
            </a:r>
            <a:r>
              <a:rPr lang="en-US" dirty="0"/>
              <a:t> </a:t>
            </a:r>
            <a:r>
              <a:rPr lang="ro-RO" dirty="0" smtClean="0"/>
              <a:t>se </a:t>
            </a:r>
            <a:r>
              <a:rPr lang="ro-RO" dirty="0"/>
              <a:t>poate de adaugat un </a:t>
            </a:r>
            <a:r>
              <a:rPr lang="ro-RO" dirty="0" smtClean="0"/>
              <a:t>rating</a:t>
            </a:r>
            <a:r>
              <a:rPr lang="en-US" dirty="0" smtClean="0"/>
              <a:t> </a:t>
            </a:r>
            <a:r>
              <a:rPr lang="ro-RO" dirty="0" smtClean="0"/>
              <a:t>care </a:t>
            </a:r>
            <a:r>
              <a:rPr lang="ro-RO" dirty="0"/>
              <a:t>se va calcula din numarul de like-uri și diselike-uri. </a:t>
            </a:r>
            <a:endParaRPr lang="ru-RU" dirty="0"/>
          </a:p>
        </p:txBody>
      </p:sp>
      <p:sp>
        <p:nvSpPr>
          <p:cNvPr id="3" name="Заголовок 2"/>
          <p:cNvSpPr>
            <a:spLocks noGrp="1"/>
          </p:cNvSpPr>
          <p:nvPr>
            <p:ph type="title"/>
          </p:nvPr>
        </p:nvSpPr>
        <p:spPr/>
        <p:txBody>
          <a:bodyPr/>
          <a:lstStyle/>
          <a:p>
            <a:r>
              <a:rPr lang="en-US" dirty="0" err="1" smtClean="0"/>
              <a:t>Concluzii</a:t>
            </a:r>
            <a:endParaRPr lang="ru-RU" dirty="0"/>
          </a:p>
        </p:txBody>
      </p:sp>
    </p:spTree>
    <p:extLst>
      <p:ext uri="{BB962C8B-B14F-4D97-AF65-F5344CB8AC3E}">
        <p14:creationId xmlns:p14="http://schemas.microsoft.com/office/powerpoint/2010/main" val="237877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764704"/>
            <a:ext cx="7205133" cy="5403850"/>
          </a:xfrm>
          <a:prstGeom prst="rect">
            <a:avLst/>
          </a:prstGeom>
          <a:ln>
            <a:noFill/>
          </a:ln>
          <a:effectLst>
            <a:softEdge rad="112500"/>
          </a:effectLst>
        </p:spPr>
      </p:pic>
      <p:sp>
        <p:nvSpPr>
          <p:cNvPr id="3" name="Объект 1"/>
          <p:cNvSpPr txBox="1">
            <a:spLocks/>
          </p:cNvSpPr>
          <p:nvPr/>
        </p:nvSpPr>
        <p:spPr>
          <a:xfrm>
            <a:off x="1619672" y="5445224"/>
            <a:ext cx="6264696" cy="576064"/>
          </a:xfrm>
          <a:prstGeom prst="rect">
            <a:avLst/>
          </a:prstGeom>
        </p:spPr>
        <p:txBody>
          <a:bodyPr vert="horz">
            <a:normAutofit/>
          </a:bodyPr>
          <a:lst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a:lstStyle>
          <a:p>
            <a:r>
              <a:rPr lang="en-US" dirty="0" smtClean="0">
                <a:solidFill>
                  <a:schemeClr val="bg1"/>
                </a:solidFill>
                <a:hlinkClick r:id="rId3"/>
              </a:rPr>
              <a:t>http://my-audio-lib.cooldown-projects.art/</a:t>
            </a:r>
            <a:endParaRPr lang="ru-RU" dirty="0">
              <a:solidFill>
                <a:schemeClr val="bg1"/>
              </a:solidFill>
            </a:endParaRPr>
          </a:p>
        </p:txBody>
      </p:sp>
    </p:spTree>
    <p:extLst>
      <p:ext uri="{BB962C8B-B14F-4D97-AF65-F5344CB8AC3E}">
        <p14:creationId xmlns:p14="http://schemas.microsoft.com/office/powerpoint/2010/main" val="1853538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pPr marL="0" indent="0">
              <a:buNone/>
            </a:pPr>
            <a:r>
              <a:rPr lang="en-US" b="1" dirty="0" smtClean="0"/>
              <a:t>1 - </a:t>
            </a:r>
            <a:r>
              <a:rPr lang="ro-RO" b="1" dirty="0" smtClean="0"/>
              <a:t>B</a:t>
            </a:r>
            <a:r>
              <a:rPr lang="en-US" b="1" dirty="0" err="1" smtClean="0"/>
              <a:t>ibliotec</a:t>
            </a:r>
            <a:r>
              <a:rPr lang="ro-RO" b="1" dirty="0" smtClean="0"/>
              <a:t>ă</a:t>
            </a:r>
            <a:r>
              <a:rPr lang="en-US" b="1" dirty="0" smtClean="0"/>
              <a:t> de c</a:t>
            </a:r>
            <a:r>
              <a:rPr lang="ro-RO" b="1" dirty="0" smtClean="0"/>
              <a:t>ărți audio cu audio player, lista de cărți favorite, sistem de comentarii și sistem de like-uri.</a:t>
            </a:r>
            <a:endParaRPr lang="en-US" b="1" dirty="0" smtClean="0"/>
          </a:p>
          <a:p>
            <a:pPr marL="0" indent="0">
              <a:buNone/>
            </a:pPr>
            <a:r>
              <a:rPr lang="en-US" b="1" dirty="0" smtClean="0"/>
              <a:t>2 - </a:t>
            </a:r>
            <a:r>
              <a:rPr lang="ro-RO" b="1" dirty="0" smtClean="0"/>
              <a:t>Cărțile pot fi adaugate, modificate sau eliminate din baza de date de utilizatorii cu drept de admin.</a:t>
            </a:r>
            <a:endParaRPr lang="en-US" b="1" dirty="0"/>
          </a:p>
          <a:p>
            <a:endParaRPr lang="ro-RO" b="1" dirty="0" smtClean="0"/>
          </a:p>
        </p:txBody>
      </p:sp>
      <p:sp>
        <p:nvSpPr>
          <p:cNvPr id="3" name="Заголовок 2"/>
          <p:cNvSpPr>
            <a:spLocks noGrp="1"/>
          </p:cNvSpPr>
          <p:nvPr>
            <p:ph type="title"/>
          </p:nvPr>
        </p:nvSpPr>
        <p:spPr/>
        <p:txBody>
          <a:bodyPr/>
          <a:lstStyle/>
          <a:p>
            <a:r>
              <a:rPr lang="en-US" dirty="0" err="1" smtClean="0"/>
              <a:t>Scopul</a:t>
            </a:r>
            <a:r>
              <a:rPr lang="en-US" dirty="0" smtClean="0"/>
              <a:t>:</a:t>
            </a:r>
            <a:endParaRPr lang="ru-RU" dirty="0"/>
          </a:p>
        </p:txBody>
      </p:sp>
    </p:spTree>
    <p:extLst>
      <p:ext uri="{BB962C8B-B14F-4D97-AF65-F5344CB8AC3E}">
        <p14:creationId xmlns:p14="http://schemas.microsoft.com/office/powerpoint/2010/main" val="41829534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ro-RO" dirty="0" smtClean="0"/>
              <a:t>Framework - </a:t>
            </a:r>
            <a:r>
              <a:rPr lang="en-US" dirty="0" err="1" smtClean="0"/>
              <a:t>Larave</a:t>
            </a:r>
            <a:r>
              <a:rPr lang="ro-RO" dirty="0" smtClean="0"/>
              <a:t>l. </a:t>
            </a:r>
            <a:endParaRPr lang="en-US" dirty="0" smtClean="0"/>
          </a:p>
          <a:p>
            <a:r>
              <a:rPr lang="en-US" dirty="0" err="1" smtClean="0"/>
              <a:t>Limbaje</a:t>
            </a:r>
            <a:r>
              <a:rPr lang="en-US" dirty="0" smtClean="0"/>
              <a:t> de </a:t>
            </a:r>
            <a:r>
              <a:rPr lang="en-US" dirty="0" err="1" smtClean="0"/>
              <a:t>programare</a:t>
            </a:r>
            <a:r>
              <a:rPr lang="en-US" dirty="0"/>
              <a:t> </a:t>
            </a:r>
            <a:r>
              <a:rPr lang="en-US" dirty="0" smtClean="0"/>
              <a:t>– </a:t>
            </a:r>
            <a:r>
              <a:rPr lang="ro-RO" dirty="0" smtClean="0"/>
              <a:t>PHP, Blade, Vue, JavaScript,</a:t>
            </a:r>
            <a:endParaRPr lang="en-US" dirty="0" smtClean="0"/>
          </a:p>
          <a:p>
            <a:r>
              <a:rPr lang="en-US" dirty="0" smtClean="0"/>
              <a:t>HTML </a:t>
            </a:r>
            <a:r>
              <a:rPr lang="ro-RO" dirty="0" smtClean="0"/>
              <a:t>și</a:t>
            </a:r>
            <a:r>
              <a:rPr lang="en-US" dirty="0" smtClean="0"/>
              <a:t> </a:t>
            </a:r>
            <a:r>
              <a:rPr lang="ro-RO" dirty="0" smtClean="0"/>
              <a:t>CSS</a:t>
            </a:r>
            <a:r>
              <a:rPr lang="ro-RO" dirty="0"/>
              <a:t>.</a:t>
            </a:r>
          </a:p>
          <a:p>
            <a:r>
              <a:rPr lang="ro-RO" dirty="0"/>
              <a:t>Baza de date – mysql.</a:t>
            </a:r>
          </a:p>
          <a:p>
            <a:endParaRPr lang="ro-RO" dirty="0" smtClean="0"/>
          </a:p>
        </p:txBody>
      </p:sp>
      <p:sp>
        <p:nvSpPr>
          <p:cNvPr id="3" name="Заголовок 2"/>
          <p:cNvSpPr>
            <a:spLocks noGrp="1"/>
          </p:cNvSpPr>
          <p:nvPr>
            <p:ph type="title"/>
          </p:nvPr>
        </p:nvSpPr>
        <p:spPr/>
        <p:txBody>
          <a:bodyPr/>
          <a:lstStyle/>
          <a:p>
            <a:r>
              <a:rPr lang="ro-RO" dirty="0" smtClean="0"/>
              <a:t>Framework și limbaje utilizate</a:t>
            </a:r>
            <a:r>
              <a:rPr lang="en-US" dirty="0"/>
              <a:t>:</a:t>
            </a:r>
            <a:endParaRPr lang="ru-RU" dirty="0"/>
          </a:p>
        </p:txBody>
      </p:sp>
    </p:spTree>
    <p:extLst>
      <p:ext uri="{BB962C8B-B14F-4D97-AF65-F5344CB8AC3E}">
        <p14:creationId xmlns:p14="http://schemas.microsoft.com/office/powerpoint/2010/main" val="13326539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o-RO" dirty="0" smtClean="0"/>
              <a:t>Aspect</a:t>
            </a:r>
            <a:r>
              <a:rPr lang="en-US" dirty="0" err="1" smtClean="0"/>
              <a:t>ul</a:t>
            </a:r>
            <a:r>
              <a:rPr lang="en-US" dirty="0" smtClean="0"/>
              <a:t> site-</a:t>
            </a:r>
            <a:r>
              <a:rPr lang="en-US" dirty="0" err="1" smtClean="0"/>
              <a:t>ului</a:t>
            </a:r>
            <a:r>
              <a:rPr lang="ro-RO" dirty="0" smtClean="0"/>
              <a:t> pe diferite dispozitive</a:t>
            </a:r>
            <a:r>
              <a:rPr lang="en-US" dirty="0" smtClean="0"/>
              <a:t>:</a:t>
            </a:r>
            <a:endParaRPr lang="ru-RU" dirty="0"/>
          </a:p>
        </p:txBody>
      </p:sp>
      <p:pic>
        <p:nvPicPr>
          <p:cNvPr id="7" name="Объект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700808"/>
            <a:ext cx="8064896" cy="4824536"/>
          </a:xfrm>
        </p:spPr>
      </p:pic>
    </p:spTree>
    <p:extLst>
      <p:ext uri="{BB962C8B-B14F-4D97-AF65-F5344CB8AC3E}">
        <p14:creationId xmlns:p14="http://schemas.microsoft.com/office/powerpoint/2010/main" val="757892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err="1" smtClean="0"/>
              <a:t>Diagrama</a:t>
            </a:r>
            <a:r>
              <a:rPr lang="en-US" dirty="0" smtClean="0"/>
              <a:t> </a:t>
            </a:r>
            <a:r>
              <a:rPr lang="en-US" dirty="0" err="1" smtClean="0"/>
              <a:t>bazei</a:t>
            </a:r>
            <a:r>
              <a:rPr lang="en-US" dirty="0" smtClean="0"/>
              <a:t> de date:</a:t>
            </a:r>
            <a:endParaRPr lang="ru-RU" dirty="0"/>
          </a:p>
        </p:txBody>
      </p:sp>
      <p:pic>
        <p:nvPicPr>
          <p:cNvPr id="6" name="Объект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524000"/>
            <a:ext cx="8064896" cy="4572000"/>
          </a:xfrm>
        </p:spPr>
      </p:pic>
    </p:spTree>
    <p:extLst>
      <p:ext uri="{BB962C8B-B14F-4D97-AF65-F5344CB8AC3E}">
        <p14:creationId xmlns:p14="http://schemas.microsoft.com/office/powerpoint/2010/main" val="3776768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84784"/>
            <a:ext cx="8136904" cy="4752528"/>
          </a:xfrm>
        </p:spPr>
      </p:pic>
      <p:sp>
        <p:nvSpPr>
          <p:cNvPr id="5" name="Заголовок 2"/>
          <p:cNvSpPr>
            <a:spLocks noGrp="1"/>
          </p:cNvSpPr>
          <p:nvPr>
            <p:ph type="title"/>
          </p:nvPr>
        </p:nvSpPr>
        <p:spPr>
          <a:xfrm>
            <a:off x="457200" y="152400"/>
            <a:ext cx="8229600" cy="1219200"/>
          </a:xfrm>
        </p:spPr>
        <p:txBody>
          <a:bodyPr/>
          <a:lstStyle/>
          <a:p>
            <a:r>
              <a:rPr lang="ro-RO" dirty="0" smtClean="0"/>
              <a:t>Pagina principala</a:t>
            </a:r>
            <a:r>
              <a:rPr lang="en-US" dirty="0" smtClean="0"/>
              <a:t>:</a:t>
            </a:r>
            <a:endParaRPr lang="ru-RU" dirty="0"/>
          </a:p>
        </p:txBody>
      </p:sp>
    </p:spTree>
    <p:extLst>
      <p:ext uri="{BB962C8B-B14F-4D97-AF65-F5344CB8AC3E}">
        <p14:creationId xmlns:p14="http://schemas.microsoft.com/office/powerpoint/2010/main" val="237251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993" y="1484784"/>
            <a:ext cx="8232013" cy="4752528"/>
          </a:xfrm>
        </p:spPr>
      </p:pic>
      <p:sp>
        <p:nvSpPr>
          <p:cNvPr id="5" name="Заголовок 2"/>
          <p:cNvSpPr>
            <a:spLocks noGrp="1"/>
          </p:cNvSpPr>
          <p:nvPr>
            <p:ph type="title"/>
          </p:nvPr>
        </p:nvSpPr>
        <p:spPr>
          <a:xfrm>
            <a:off x="457200" y="152400"/>
            <a:ext cx="8229600" cy="1219200"/>
          </a:xfrm>
        </p:spPr>
        <p:txBody>
          <a:bodyPr/>
          <a:lstStyle/>
          <a:p>
            <a:r>
              <a:rPr lang="ro-RO" dirty="0" smtClean="0"/>
              <a:t>Pagina unei cărți</a:t>
            </a:r>
            <a:r>
              <a:rPr lang="en-US" dirty="0" smtClean="0"/>
              <a:t>:</a:t>
            </a:r>
            <a:endParaRPr lang="ru-RU" dirty="0"/>
          </a:p>
        </p:txBody>
      </p:sp>
    </p:spTree>
    <p:extLst>
      <p:ext uri="{BB962C8B-B14F-4D97-AF65-F5344CB8AC3E}">
        <p14:creationId xmlns:p14="http://schemas.microsoft.com/office/powerpoint/2010/main" val="73999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566" y="1412776"/>
            <a:ext cx="6298867" cy="4824536"/>
          </a:xfrm>
        </p:spPr>
      </p:pic>
      <p:sp>
        <p:nvSpPr>
          <p:cNvPr id="3" name="Заголовок 2"/>
          <p:cNvSpPr>
            <a:spLocks noGrp="1"/>
          </p:cNvSpPr>
          <p:nvPr>
            <p:ph type="title"/>
          </p:nvPr>
        </p:nvSpPr>
        <p:spPr>
          <a:xfrm>
            <a:off x="457200" y="152400"/>
            <a:ext cx="8229600" cy="1219200"/>
          </a:xfrm>
        </p:spPr>
        <p:txBody>
          <a:bodyPr/>
          <a:lstStyle/>
          <a:p>
            <a:r>
              <a:rPr lang="ro-RO" dirty="0" smtClean="0"/>
              <a:t>Player-ul audio</a:t>
            </a:r>
            <a:r>
              <a:rPr lang="en-US" dirty="0" smtClean="0"/>
              <a:t>:</a:t>
            </a:r>
            <a:endParaRPr lang="ru-RU" dirty="0"/>
          </a:p>
        </p:txBody>
      </p:sp>
    </p:spTree>
    <p:extLst>
      <p:ext uri="{BB962C8B-B14F-4D97-AF65-F5344CB8AC3E}">
        <p14:creationId xmlns:p14="http://schemas.microsoft.com/office/powerpoint/2010/main" val="73999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484784"/>
            <a:ext cx="8352928" cy="4411778"/>
          </a:xfrm>
        </p:spPr>
      </p:pic>
      <p:sp>
        <p:nvSpPr>
          <p:cNvPr id="3" name="Заголовок 2"/>
          <p:cNvSpPr>
            <a:spLocks noGrp="1"/>
          </p:cNvSpPr>
          <p:nvPr>
            <p:ph type="title"/>
          </p:nvPr>
        </p:nvSpPr>
        <p:spPr>
          <a:xfrm>
            <a:off x="457200" y="152400"/>
            <a:ext cx="8229600" cy="1219200"/>
          </a:xfrm>
        </p:spPr>
        <p:txBody>
          <a:bodyPr/>
          <a:lstStyle/>
          <a:p>
            <a:r>
              <a:rPr lang="ro-RO" dirty="0" smtClean="0"/>
              <a:t>Sistemul de comentarii</a:t>
            </a:r>
            <a:r>
              <a:rPr lang="en-US" dirty="0" smtClean="0"/>
              <a:t>:</a:t>
            </a:r>
            <a:endParaRPr lang="ru-RU" dirty="0"/>
          </a:p>
        </p:txBody>
      </p:sp>
    </p:spTree>
    <p:extLst>
      <p:ext uri="{BB962C8B-B14F-4D97-AF65-F5344CB8AC3E}">
        <p14:creationId xmlns:p14="http://schemas.microsoft.com/office/powerpoint/2010/main" val="7399923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Бумажная">
  <a:themeElements>
    <a:clrScheme name="Бумажная">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Другая 1">
      <a:majorFont>
        <a:latin typeface="Times New Roman"/>
        <a:ea typeface=""/>
        <a:cs typeface=""/>
      </a:majorFont>
      <a:minorFont>
        <a:latin typeface="Times New Roman"/>
        <a:ea typeface=""/>
        <a:cs typeface=""/>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488</TotalTime>
  <Words>227</Words>
  <Application>Microsoft Office PowerPoint</Application>
  <PresentationFormat>Экран (4:3)</PresentationFormat>
  <Paragraphs>26</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Бумажная</vt:lpstr>
      <vt:lpstr>IT STEP Academy</vt:lpstr>
      <vt:lpstr>Scopul:</vt:lpstr>
      <vt:lpstr>Framework și limbaje utilizate:</vt:lpstr>
      <vt:lpstr>Aspectul site-ului pe diferite dispozitive:</vt:lpstr>
      <vt:lpstr>Diagrama bazei de date:</vt:lpstr>
      <vt:lpstr>Pagina principala:</vt:lpstr>
      <vt:lpstr>Pagina unei cărți:</vt:lpstr>
      <vt:lpstr>Player-ul audio:</vt:lpstr>
      <vt:lpstr>Sistemul de comentarii:</vt:lpstr>
      <vt:lpstr>Concluzii</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 IT Academy</dc:title>
  <dc:creator>Bel Cranel</dc:creator>
  <cp:lastModifiedBy>Bel Cranel</cp:lastModifiedBy>
  <cp:revision>22</cp:revision>
  <dcterms:created xsi:type="dcterms:W3CDTF">2023-01-29T12:31:44Z</dcterms:created>
  <dcterms:modified xsi:type="dcterms:W3CDTF">2023-02-13T10:40:20Z</dcterms:modified>
</cp:coreProperties>
</file>