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9144000" cy="737308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 smtClean="0"/>
              <a:t>MyAudioLib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63888" y="724305"/>
            <a:ext cx="5400600" cy="1066052"/>
          </a:xfrm>
        </p:spPr>
        <p:txBody>
          <a:bodyPr/>
          <a:lstStyle/>
          <a:p>
            <a:r>
              <a:rPr lang="en-US" dirty="0" smtClean="0"/>
              <a:t>IT STEP Academy</a:t>
            </a:r>
            <a:endParaRPr lang="ru-RU" dirty="0"/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-1035" y="2780928"/>
            <a:ext cx="9144000" cy="73730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 </a:t>
            </a:r>
            <a:r>
              <a:rPr lang="en-US" sz="3200" dirty="0" err="1" smtClean="0"/>
              <a:t>Proiect</a:t>
            </a:r>
            <a:r>
              <a:rPr lang="en-US" sz="3200" dirty="0" smtClean="0"/>
              <a:t> de diploma</a:t>
            </a:r>
            <a:endParaRPr lang="ru-RU" sz="3200" dirty="0"/>
          </a:p>
        </p:txBody>
      </p:sp>
      <p:sp>
        <p:nvSpPr>
          <p:cNvPr id="5" name="Подзаголовок 1"/>
          <p:cNvSpPr txBox="1">
            <a:spLocks/>
          </p:cNvSpPr>
          <p:nvPr/>
        </p:nvSpPr>
        <p:spPr>
          <a:xfrm>
            <a:off x="254377" y="5695280"/>
            <a:ext cx="8640961" cy="737308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 Student, LPD2021ro</a:t>
            </a:r>
            <a:endParaRPr lang="ro-RO" sz="3200" dirty="0" smtClean="0"/>
          </a:p>
          <a:p>
            <a:pPr algn="r"/>
            <a:r>
              <a:rPr lang="en-US" sz="3200" dirty="0" smtClean="0"/>
              <a:t>Roman Maxim</a:t>
            </a:r>
            <a:endParaRPr lang="ru-RU" sz="3200" dirty="0"/>
          </a:p>
        </p:txBody>
      </p:sp>
      <p:sp>
        <p:nvSpPr>
          <p:cNvPr id="6" name="Подзаголовок 1"/>
          <p:cNvSpPr txBox="1">
            <a:spLocks/>
          </p:cNvSpPr>
          <p:nvPr/>
        </p:nvSpPr>
        <p:spPr>
          <a:xfrm>
            <a:off x="254377" y="5013176"/>
            <a:ext cx="8640962" cy="737308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 </a:t>
            </a:r>
            <a:r>
              <a:rPr lang="en-US" sz="3200" dirty="0" err="1" smtClean="0"/>
              <a:t>Conduc</a:t>
            </a:r>
            <a:r>
              <a:rPr lang="ro-RO" sz="3200" dirty="0" smtClean="0"/>
              <a:t>ător</a:t>
            </a:r>
            <a:r>
              <a:rPr lang="en-US" sz="3200" dirty="0" smtClean="0"/>
              <a:t>:</a:t>
            </a:r>
            <a:r>
              <a:rPr lang="en-US" sz="3200" dirty="0">
                <a:solidFill>
                  <a:srgbClr val="888C7F"/>
                </a:solidFill>
              </a:rPr>
              <a:t> </a:t>
            </a:r>
          </a:p>
          <a:p>
            <a:pPr algn="r"/>
            <a:r>
              <a:rPr lang="ro-RO" sz="3200" dirty="0" smtClean="0"/>
              <a:t>Panco Tristan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2996"/>
            <a:ext cx="2010661" cy="17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Crearea</a:t>
            </a:r>
            <a:r>
              <a:rPr lang="en-US" b="1" dirty="0" smtClean="0"/>
              <a:t> </a:t>
            </a:r>
            <a:r>
              <a:rPr lang="en-US" b="1" dirty="0" err="1" smtClean="0"/>
              <a:t>unei</a:t>
            </a:r>
            <a:r>
              <a:rPr lang="ro-RO" b="1" dirty="0" smtClean="0"/>
              <a:t> aplicații web care va prezenta in sine o</a:t>
            </a:r>
            <a:r>
              <a:rPr lang="en-US" b="1" dirty="0" smtClean="0"/>
              <a:t> </a:t>
            </a:r>
            <a:r>
              <a:rPr lang="ro-RO" b="1" dirty="0" smtClean="0"/>
              <a:t>colecție de cărți audio care pot fi ascultate cu ajutorul unui audio player integrat in aceasta aplicație, utilizatorii vor avea posibilitatea de a adauga cărți din colecție în lista de cărți favorite, </a:t>
            </a:r>
            <a:r>
              <a:rPr lang="en-US" b="1" dirty="0" err="1" smtClean="0"/>
              <a:t>posibilitatea</a:t>
            </a:r>
            <a:r>
              <a:rPr lang="en-US" b="1" dirty="0" smtClean="0"/>
              <a:t> de a </a:t>
            </a:r>
            <a:r>
              <a:rPr lang="ro-RO" b="1" dirty="0" smtClean="0"/>
              <a:t>scri la fiecare dintre cărti</a:t>
            </a:r>
            <a:r>
              <a:rPr lang="en-US" b="1" dirty="0" smtClean="0"/>
              <a:t> </a:t>
            </a:r>
            <a:r>
              <a:rPr lang="ro-RO" b="1" dirty="0" smtClean="0"/>
              <a:t>comentarii și de a lăsa </a:t>
            </a:r>
            <a:r>
              <a:rPr lang="en-US" b="1" dirty="0" smtClean="0"/>
              <a:t>un like</a:t>
            </a:r>
            <a:r>
              <a:rPr lang="ro-RO" b="1" dirty="0" smtClean="0"/>
              <a:t> sau </a:t>
            </a:r>
            <a:r>
              <a:rPr lang="en-US" b="1" dirty="0" smtClean="0"/>
              <a:t>dislike</a:t>
            </a:r>
            <a:r>
              <a:rPr lang="ro-RO" b="1" dirty="0" smtClean="0"/>
              <a:t> pentru acestea.</a:t>
            </a:r>
          </a:p>
          <a:p>
            <a:r>
              <a:rPr lang="ro-RO" b="1" dirty="0" smtClean="0"/>
              <a:t>Cărtile pot fi adaugate, editate sau eliminate de către utilizatorii cu drept de admin.</a:t>
            </a:r>
          </a:p>
          <a:p>
            <a:endParaRPr lang="en-US" b="1" dirty="0"/>
          </a:p>
          <a:p>
            <a:endParaRPr lang="ro-RO" b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Framework - </a:t>
            </a:r>
            <a:r>
              <a:rPr lang="en-US" dirty="0" err="1" smtClean="0"/>
              <a:t>Larave</a:t>
            </a:r>
            <a:r>
              <a:rPr lang="ro-RO" dirty="0" smtClean="0"/>
              <a:t>l.</a:t>
            </a:r>
          </a:p>
          <a:p>
            <a:r>
              <a:rPr lang="ro-RO" dirty="0" smtClean="0"/>
              <a:t>Baza de date – mysql.</a:t>
            </a:r>
          </a:p>
          <a:p>
            <a:r>
              <a:rPr lang="ro-RO" dirty="0" smtClean="0"/>
              <a:t>Limbajele de programare utilizate</a:t>
            </a:r>
            <a:r>
              <a:rPr lang="en-US" dirty="0" smtClean="0"/>
              <a:t>:</a:t>
            </a:r>
          </a:p>
          <a:p>
            <a:r>
              <a:rPr lang="ro-RO" dirty="0" smtClean="0"/>
              <a:t>- PHP,</a:t>
            </a:r>
          </a:p>
          <a:p>
            <a:r>
              <a:rPr lang="ro-RO" dirty="0"/>
              <a:t>-</a:t>
            </a:r>
            <a:r>
              <a:rPr lang="ro-RO" dirty="0" smtClean="0"/>
              <a:t> Blade,</a:t>
            </a:r>
          </a:p>
          <a:p>
            <a:r>
              <a:rPr lang="ro-RO" dirty="0"/>
              <a:t>-</a:t>
            </a:r>
            <a:r>
              <a:rPr lang="ro-RO" dirty="0" smtClean="0"/>
              <a:t> Vue,</a:t>
            </a:r>
          </a:p>
          <a:p>
            <a:r>
              <a:rPr lang="ro-RO" dirty="0"/>
              <a:t>-</a:t>
            </a:r>
            <a:r>
              <a:rPr lang="ro-RO" dirty="0" smtClean="0"/>
              <a:t> JavaScript,</a:t>
            </a:r>
          </a:p>
          <a:p>
            <a:r>
              <a:rPr lang="ro-RO" dirty="0"/>
              <a:t>-</a:t>
            </a:r>
            <a:r>
              <a:rPr lang="ro-RO" dirty="0" smtClean="0"/>
              <a:t> CSS.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Materiale și metode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Diagrama BD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24000"/>
            <a:ext cx="8064895" cy="478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78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225</TotalTime>
  <Words>141</Words>
  <Application>Microsoft Office PowerPoint</Application>
  <PresentationFormat>Экран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Бумажная</vt:lpstr>
      <vt:lpstr>IT STEP Academy</vt:lpstr>
      <vt:lpstr>Scopul:</vt:lpstr>
      <vt:lpstr>Materiale și metode:</vt:lpstr>
      <vt:lpstr>Diagrama BD: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IT Academy</dc:title>
  <dc:creator>Bel Cranel</dc:creator>
  <cp:lastModifiedBy>Bel Cranel</cp:lastModifiedBy>
  <cp:revision>13</cp:revision>
  <dcterms:created xsi:type="dcterms:W3CDTF">2023-01-29T12:31:44Z</dcterms:created>
  <dcterms:modified xsi:type="dcterms:W3CDTF">2023-01-29T16:28:36Z</dcterms:modified>
</cp:coreProperties>
</file>