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9144000" cy="737308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 smtClean="0"/>
              <a:t>MyAudioLib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63888" y="724305"/>
            <a:ext cx="5400600" cy="1066052"/>
          </a:xfrm>
        </p:spPr>
        <p:txBody>
          <a:bodyPr/>
          <a:lstStyle/>
          <a:p>
            <a:r>
              <a:rPr lang="en-US" dirty="0" smtClean="0"/>
              <a:t>IT STEP Academy</a:t>
            </a:r>
            <a:endParaRPr lang="ru-RU" dirty="0"/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-1035" y="2780928"/>
            <a:ext cx="9144000" cy="73730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 </a:t>
            </a:r>
            <a:r>
              <a:rPr lang="en-US" sz="3200" dirty="0" err="1" smtClean="0"/>
              <a:t>Proiect</a:t>
            </a:r>
            <a:r>
              <a:rPr lang="en-US" sz="3200" dirty="0" smtClean="0"/>
              <a:t> de diploma</a:t>
            </a:r>
            <a:endParaRPr lang="ru-RU" sz="3200" dirty="0"/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254377" y="5695280"/>
            <a:ext cx="8640961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Student, LPD2021ro</a:t>
            </a:r>
            <a:endParaRPr lang="ro-RO" sz="3200" dirty="0" smtClean="0"/>
          </a:p>
          <a:p>
            <a:pPr algn="r"/>
            <a:r>
              <a:rPr lang="en-US" sz="3200" dirty="0" smtClean="0"/>
              <a:t>Roman Maxim</a:t>
            </a:r>
            <a:endParaRPr lang="ru-RU" sz="3200" dirty="0"/>
          </a:p>
        </p:txBody>
      </p:sp>
      <p:sp>
        <p:nvSpPr>
          <p:cNvPr id="6" name="Подзаголовок 1"/>
          <p:cNvSpPr txBox="1">
            <a:spLocks/>
          </p:cNvSpPr>
          <p:nvPr/>
        </p:nvSpPr>
        <p:spPr>
          <a:xfrm>
            <a:off x="254377" y="5013176"/>
            <a:ext cx="8640962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</a:t>
            </a:r>
            <a:r>
              <a:rPr lang="en-US" sz="3200" dirty="0" err="1" smtClean="0"/>
              <a:t>Conduc</a:t>
            </a:r>
            <a:r>
              <a:rPr lang="ro-RO" sz="3200" dirty="0" smtClean="0"/>
              <a:t>ător</a:t>
            </a:r>
            <a:r>
              <a:rPr lang="en-US" sz="3200" dirty="0" smtClean="0"/>
              <a:t>:</a:t>
            </a:r>
            <a:r>
              <a:rPr lang="en-US" sz="3200" dirty="0">
                <a:solidFill>
                  <a:srgbClr val="888C7F"/>
                </a:solidFill>
              </a:rPr>
              <a:t> </a:t>
            </a:r>
          </a:p>
          <a:p>
            <a:pPr algn="r"/>
            <a:r>
              <a:rPr lang="ro-RO" sz="3200" dirty="0" smtClean="0"/>
              <a:t>Panco Tristan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2996"/>
            <a:ext cx="2010661" cy="17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În timpul realizării acestui proiect am învățat unele lucruri noi precum ar fi sintaxa </a:t>
            </a:r>
            <a:r>
              <a:rPr lang="ro-RO" dirty="0" smtClean="0"/>
              <a:t>Vue.js </a:t>
            </a:r>
            <a:r>
              <a:rPr lang="ro-RO" dirty="0"/>
              <a:t>și </a:t>
            </a:r>
            <a:r>
              <a:rPr lang="en-US" dirty="0" err="1" smtClean="0"/>
              <a:t>tehnologia</a:t>
            </a:r>
            <a:r>
              <a:rPr lang="ro-RO" dirty="0" smtClean="0"/>
              <a:t> </a:t>
            </a:r>
            <a:r>
              <a:rPr lang="ro-RO" dirty="0"/>
              <a:t>Ajax</a:t>
            </a:r>
            <a:r>
              <a:rPr lang="ro-RO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o-RO" dirty="0"/>
              <a:t>Pe viitor </a:t>
            </a:r>
            <a:r>
              <a:rPr lang="ro-RO" dirty="0" smtClean="0"/>
              <a:t>în </a:t>
            </a:r>
            <a:r>
              <a:rPr lang="ro-RO" dirty="0"/>
              <a:t>funcționalul acestui site se poate de adăugat un chat comun unde utilizatorii vor putea </a:t>
            </a:r>
            <a:r>
              <a:rPr lang="en-US" dirty="0" err="1" smtClean="0"/>
              <a:t>discuta</a:t>
            </a:r>
            <a:r>
              <a:rPr lang="en-US" dirty="0" smtClean="0"/>
              <a:t> la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r>
              <a:rPr lang="ro-RO" dirty="0" smtClean="0"/>
              <a:t>, </a:t>
            </a:r>
            <a:r>
              <a:rPr lang="ro-RO" dirty="0"/>
              <a:t>cîteva setări de profil (adăugarea unei imagini de profil, modificarea numelui, etc</a:t>
            </a:r>
            <a:r>
              <a:rPr lang="ro-RO" dirty="0" smtClean="0"/>
              <a:t>.),</a:t>
            </a:r>
            <a:r>
              <a:rPr lang="en-US" dirty="0"/>
              <a:t> </a:t>
            </a:r>
            <a:r>
              <a:rPr lang="ro-RO" dirty="0" smtClean="0"/>
              <a:t>se </a:t>
            </a:r>
            <a:r>
              <a:rPr lang="ro-RO" dirty="0"/>
              <a:t>poate de adaugat un </a:t>
            </a:r>
            <a:r>
              <a:rPr lang="ro-RO" dirty="0" smtClean="0"/>
              <a:t>rating al cărților</a:t>
            </a:r>
            <a:r>
              <a:rPr lang="en-US" dirty="0" smtClean="0"/>
              <a:t> </a:t>
            </a:r>
            <a:r>
              <a:rPr lang="ro-RO" dirty="0" smtClean="0"/>
              <a:t>care </a:t>
            </a:r>
            <a:r>
              <a:rPr lang="ro-RO" dirty="0"/>
              <a:t>se va calcula din numarul de like-uri și </a:t>
            </a:r>
            <a:r>
              <a:rPr lang="ro-RO" dirty="0" smtClean="0"/>
              <a:t>diselike-uri de pe site.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7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205133" cy="540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1"/>
          <p:cNvSpPr txBox="1">
            <a:spLocks/>
          </p:cNvSpPr>
          <p:nvPr/>
        </p:nvSpPr>
        <p:spPr>
          <a:xfrm>
            <a:off x="1619672" y="5445224"/>
            <a:ext cx="4824536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http://maximr7i.beget.tech/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1 - </a:t>
            </a:r>
            <a:r>
              <a:rPr lang="ro-RO" b="1" dirty="0" smtClean="0"/>
              <a:t>B</a:t>
            </a:r>
            <a:r>
              <a:rPr lang="en-US" b="1" dirty="0" err="1" smtClean="0"/>
              <a:t>ibliotec</a:t>
            </a:r>
            <a:r>
              <a:rPr lang="ro-RO" b="1" dirty="0" smtClean="0"/>
              <a:t>ă</a:t>
            </a:r>
            <a:r>
              <a:rPr lang="en-US" b="1" dirty="0" smtClean="0"/>
              <a:t> de c</a:t>
            </a:r>
            <a:r>
              <a:rPr lang="ro-RO" b="1" dirty="0" smtClean="0"/>
              <a:t>ărți audio </a:t>
            </a:r>
            <a:r>
              <a:rPr lang="ro-RO" b="1" dirty="0" smtClean="0"/>
              <a:t>cu</a:t>
            </a:r>
            <a:r>
              <a:rPr lang="en-US" b="1" dirty="0" smtClean="0"/>
              <a:t> un</a:t>
            </a:r>
            <a:r>
              <a:rPr lang="ro-RO" b="1" dirty="0" smtClean="0"/>
              <a:t> </a:t>
            </a:r>
            <a:r>
              <a:rPr lang="ro-RO" b="1" dirty="0" smtClean="0"/>
              <a:t>audio player</a:t>
            </a:r>
            <a:r>
              <a:rPr lang="ro-RO" b="1" dirty="0" smtClean="0"/>
              <a:t>, </a:t>
            </a:r>
            <a:r>
              <a:rPr lang="ro-RO" b="1" dirty="0" smtClean="0"/>
              <a:t>lista de cărți favorite, sistem de comentarii și sistem de like-uri.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2 - </a:t>
            </a:r>
            <a:r>
              <a:rPr lang="ro-RO" b="1" dirty="0" smtClean="0"/>
              <a:t>Cărțile pot fi adaugate, modificate sau eliminate din baza de date de utilizatorii cu drept de admin.</a:t>
            </a:r>
            <a:endParaRPr lang="en-US" b="1" dirty="0"/>
          </a:p>
          <a:p>
            <a:endParaRPr lang="ro-RO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Framework - </a:t>
            </a:r>
            <a:r>
              <a:rPr lang="en-US" dirty="0" err="1" smtClean="0"/>
              <a:t>Larave</a:t>
            </a:r>
            <a:r>
              <a:rPr lang="ro-RO" dirty="0" smtClean="0"/>
              <a:t>l. </a:t>
            </a:r>
            <a:endParaRPr lang="en-US" dirty="0" smtClean="0"/>
          </a:p>
          <a:p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o-RO" dirty="0" smtClean="0"/>
              <a:t>PHP, Blade, Vue, JavaScript,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CSS</a:t>
            </a:r>
            <a:r>
              <a:rPr lang="ro-RO" dirty="0"/>
              <a:t>.</a:t>
            </a:r>
          </a:p>
          <a:p>
            <a:r>
              <a:rPr lang="ro-RO" dirty="0"/>
              <a:t>Baza de date – mysql.</a:t>
            </a:r>
          </a:p>
          <a:p>
            <a:endParaRPr lang="ro-RO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ro-RO" dirty="0" smtClean="0"/>
              <a:t> utilizate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Aspect</a:t>
            </a:r>
            <a:r>
              <a:rPr lang="en-US" dirty="0" err="1" smtClean="0"/>
              <a:t>ul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r>
              <a:rPr lang="ro-RO" dirty="0" smtClean="0"/>
              <a:t> pe diferite dispozitive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064896" cy="4824536"/>
          </a:xfrm>
        </p:spPr>
      </p:pic>
    </p:spTree>
    <p:extLst>
      <p:ext uri="{BB962C8B-B14F-4D97-AF65-F5344CB8AC3E}">
        <p14:creationId xmlns:p14="http://schemas.microsoft.com/office/powerpoint/2010/main" val="757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date: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4000"/>
            <a:ext cx="8064896" cy="4572000"/>
          </a:xfrm>
        </p:spPr>
      </p:pic>
    </p:spTree>
    <p:extLst>
      <p:ext uri="{BB962C8B-B14F-4D97-AF65-F5344CB8AC3E}">
        <p14:creationId xmlns:p14="http://schemas.microsoft.com/office/powerpoint/2010/main" val="37767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4752528"/>
          </a:xfr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Pagina principala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3" y="1484784"/>
            <a:ext cx="8232013" cy="4752528"/>
          </a:xfr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Pagina unei cărți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66" y="1412776"/>
            <a:ext cx="6298867" cy="48245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Player-ul audio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52928" cy="441177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Sistemul de comentarii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510</TotalTime>
  <Words>211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IT STEP Academy</vt:lpstr>
      <vt:lpstr>Scopul:</vt:lpstr>
      <vt:lpstr>Tehnologii utilizate:</vt:lpstr>
      <vt:lpstr>Aspectul site-ului pe diferite dispozitive:</vt:lpstr>
      <vt:lpstr>Diagrama bazei de date:</vt:lpstr>
      <vt:lpstr>Pagina principala:</vt:lpstr>
      <vt:lpstr>Pagina unei cărți:</vt:lpstr>
      <vt:lpstr>Player-ul audio:</vt:lpstr>
      <vt:lpstr>Sistemul de comentarii:</vt:lpstr>
      <vt:lpstr>Concluzii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IT Academy</dc:title>
  <dc:creator>Bel Cranel</dc:creator>
  <cp:lastModifiedBy>Bel Cranel</cp:lastModifiedBy>
  <cp:revision>25</cp:revision>
  <dcterms:created xsi:type="dcterms:W3CDTF">2023-01-29T12:31:44Z</dcterms:created>
  <dcterms:modified xsi:type="dcterms:W3CDTF">2023-03-03T09:19:16Z</dcterms:modified>
</cp:coreProperties>
</file>