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4" r:id="rId5"/>
    <p:sldId id="262" r:id="rId6"/>
    <p:sldId id="263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4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0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2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9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7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5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0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1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858549-1407-4433-B710-66D97E640720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6353E3E-3F86-4AD3-ADF2-CC548B83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76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00-C0B0-143D-AFDC-AA563F09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Typing Master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60209-888E-F3B1-92BB-4A1A1913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199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Работу выполнил</a:t>
            </a:r>
          </a:p>
          <a:p>
            <a:pPr algn="r"/>
            <a:r>
              <a:rPr lang="ru-RU" dirty="0"/>
              <a:t>Шубин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6117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C096C-006A-F802-2A34-CAD6898B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Баги и недочеты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97396-AE02-D821-2DC8-3F53620F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подсчета ошибок не идеальна;</a:t>
            </a:r>
            <a:endParaRPr lang="ru-RU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 очень простой и некрасивый.</a:t>
            </a:r>
            <a:endParaRPr lang="ru-RU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5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34416-057C-D549-2F87-93F2C5786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989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B48D9-EBC3-B763-0FEC-B9DCD980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Typing Master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клавиатурный тренажер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B3F765-7A6D-F71B-B3F5-4E0F5084C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831" y="2222500"/>
            <a:ext cx="8574335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1D7FC-3A15-A4DD-DA5C-4FA8632E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3CD0F4A-8F18-6F83-F26B-318606C79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56" y="2222500"/>
            <a:ext cx="8590887" cy="4635500"/>
          </a:xfrm>
        </p:spPr>
      </p:pic>
    </p:spTree>
    <p:extLst>
      <p:ext uri="{BB962C8B-B14F-4D97-AF65-F5344CB8AC3E}">
        <p14:creationId xmlns:p14="http://schemas.microsoft.com/office/powerpoint/2010/main" val="48823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C516-C68D-3B5B-BA94-DC3D3F0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Кнопка «Загрузить файл»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AC78D9-18E7-9C14-8F6B-CB38643B43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10" y="2222287"/>
            <a:ext cx="5957916" cy="3220997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9C1AB14-960A-B62D-7CA1-4CDAE7BE4D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4" y="2207085"/>
            <a:ext cx="6003925" cy="3233363"/>
          </a:xfrm>
          <a:prstGeom prst="rect">
            <a:avLst/>
          </a:prstGeom>
        </p:spPr>
      </p:pic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6DCE46FE-9456-B40C-4E47-6F7EC611FD69}"/>
              </a:ext>
            </a:extLst>
          </p:cNvPr>
          <p:cNvSpPr/>
          <p:nvPr/>
        </p:nvSpPr>
        <p:spPr>
          <a:xfrm>
            <a:off x="4563123" y="5592933"/>
            <a:ext cx="3231471" cy="970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5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C516-C68D-3B5B-BA94-DC3D3F0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Кнопка «Вставить текст»</a:t>
            </a:r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6DCE46FE-9456-B40C-4E47-6F7EC611FD69}"/>
              </a:ext>
            </a:extLst>
          </p:cNvPr>
          <p:cNvSpPr/>
          <p:nvPr/>
        </p:nvSpPr>
        <p:spPr>
          <a:xfrm>
            <a:off x="4563123" y="5592933"/>
            <a:ext cx="3231471" cy="970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7F97F6-84DC-74E3-634A-D2BEF3CB89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40" y="2207085"/>
            <a:ext cx="5992585" cy="3233499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03ADCA5-C0A3-9B72-8445-42AE5AAE4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4" y="2196439"/>
            <a:ext cx="6003925" cy="32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1D7FC-3A15-A4DD-DA5C-4FA8632E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Кнопка «Сохранить результаты»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99124B-D76C-1B18-E2A5-B73C1E29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077" y="2222500"/>
            <a:ext cx="8557846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C516-C68D-3B5B-BA94-DC3D3F0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Кнопка «Показать результаты»</a:t>
            </a:r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6DCE46FE-9456-B40C-4E47-6F7EC611FD69}"/>
              </a:ext>
            </a:extLst>
          </p:cNvPr>
          <p:cNvSpPr/>
          <p:nvPr/>
        </p:nvSpPr>
        <p:spPr>
          <a:xfrm>
            <a:off x="4563123" y="5592933"/>
            <a:ext cx="3231471" cy="970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52324C2F-4258-DFC0-17DF-1E9A7018BB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38" y="2217012"/>
            <a:ext cx="5974188" cy="3223572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D819DF6-03B2-9F6A-0D81-69D6D92F40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4" y="2222287"/>
            <a:ext cx="5962677" cy="3223572"/>
          </a:xfrm>
        </p:spPr>
      </p:pic>
    </p:spTree>
    <p:extLst>
      <p:ext uri="{BB962C8B-B14F-4D97-AF65-F5344CB8AC3E}">
        <p14:creationId xmlns:p14="http://schemas.microsoft.com/office/powerpoint/2010/main" val="51042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C516-C68D-3B5B-BA94-DC3D3F0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Кнопка «</a:t>
            </a:r>
            <a:r>
              <a:rPr lang="en-US" dirty="0"/>
              <a:t>Lessons</a:t>
            </a:r>
            <a:r>
              <a:rPr lang="ru-RU" dirty="0"/>
              <a:t>»</a:t>
            </a:r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6DCE46FE-9456-B40C-4E47-6F7EC611FD69}"/>
              </a:ext>
            </a:extLst>
          </p:cNvPr>
          <p:cNvSpPr/>
          <p:nvPr/>
        </p:nvSpPr>
        <p:spPr>
          <a:xfrm>
            <a:off x="4563123" y="5592933"/>
            <a:ext cx="3231471" cy="970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3F8F5F-0759-2F36-E855-A73ABB30F4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46" y="2219712"/>
            <a:ext cx="5962679" cy="3223572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D1C32D5D-E4C3-3E8D-E086-895D714FEA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4" y="2199988"/>
            <a:ext cx="6003925" cy="32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C516-C68D-3B5B-BA94-DC3D3F0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Кнопка «</a:t>
            </a:r>
            <a:r>
              <a:rPr lang="en-US" dirty="0"/>
              <a:t>About</a:t>
            </a:r>
            <a:r>
              <a:rPr lang="ru-RU" dirty="0"/>
              <a:t>»</a:t>
            </a:r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6DCE46FE-9456-B40C-4E47-6F7EC611FD69}"/>
              </a:ext>
            </a:extLst>
          </p:cNvPr>
          <p:cNvSpPr/>
          <p:nvPr/>
        </p:nvSpPr>
        <p:spPr>
          <a:xfrm>
            <a:off x="4563123" y="5592933"/>
            <a:ext cx="3231471" cy="970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3DE0CEA-2DD1-5FD9-97BE-98627F4139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97413"/>
            <a:ext cx="6003925" cy="3245871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9E6FBA1-CEB6-7850-49F9-E54022AA93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4" y="2197284"/>
            <a:ext cx="6015513" cy="32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8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65</TotalTime>
  <Words>59</Words>
  <Application>Microsoft Office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Symbol</vt:lpstr>
      <vt:lpstr>Times New Roman</vt:lpstr>
      <vt:lpstr>Wingdings 2</vt:lpstr>
      <vt:lpstr>Цитаты</vt:lpstr>
      <vt:lpstr>Typing Master</vt:lpstr>
      <vt:lpstr>Typing Master – клавиатурный тренажер</vt:lpstr>
      <vt:lpstr>Интерфейс</vt:lpstr>
      <vt:lpstr>Кнопка «Загрузить файл»</vt:lpstr>
      <vt:lpstr>Кнопка «Вставить текст»</vt:lpstr>
      <vt:lpstr>Кнопка «Сохранить результаты»</vt:lpstr>
      <vt:lpstr>Кнопка «Показать результаты»</vt:lpstr>
      <vt:lpstr>Кнопка «Lessons»</vt:lpstr>
      <vt:lpstr>Кнопка «About»</vt:lpstr>
      <vt:lpstr>Баги и недочеты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Master</dc:title>
  <dc:creator>Максим Шубин</dc:creator>
  <cp:lastModifiedBy>Максим Шубин</cp:lastModifiedBy>
  <cp:revision>1</cp:revision>
  <dcterms:created xsi:type="dcterms:W3CDTF">2023-11-13T18:18:03Z</dcterms:created>
  <dcterms:modified xsi:type="dcterms:W3CDTF">2023-11-13T19:23:08Z</dcterms:modified>
</cp:coreProperties>
</file>