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9" r:id="rId5"/>
    <p:sldId id="262" r:id="rId6"/>
    <p:sldId id="263" r:id="rId7"/>
    <p:sldId id="264" r:id="rId8"/>
    <p:sldId id="265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Шубин" initials="МШ" lastIdx="1" clrIdx="0">
    <p:extLst>
      <p:ext uri="{19B8F6BF-5375-455C-9EA6-DF929625EA0E}">
        <p15:presenceInfo xmlns:p15="http://schemas.microsoft.com/office/powerpoint/2012/main" userId="5077afc5fee32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79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58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725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8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23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836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747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61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09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823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302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52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01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91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54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86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0D185A-63B6-400A-96E9-7E124A24A8F4}" type="datetimeFigureOut">
              <a:rPr lang="ru-RU" smtClean="0"/>
              <a:t>25.01.2024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D31BF09-C8A7-424E-92EB-D3C014A92E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24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45787-89B4-8BAB-F664-2872311EB2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the dog</a:t>
            </a:r>
            <a:endParaRPr lang="ru-RU" sz="8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84322B-98CB-2939-35C6-21505683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432663"/>
            <a:ext cx="8689976" cy="825136"/>
          </a:xfrm>
        </p:spPr>
        <p:txBody>
          <a:bodyPr>
            <a:normAutofit/>
          </a:bodyPr>
          <a:lstStyle/>
          <a:p>
            <a:pPr algn="r"/>
            <a:r>
              <a:rPr lang="ru-RU" sz="1600" dirty="0"/>
              <a:t>Работу выполнили</a:t>
            </a:r>
          </a:p>
          <a:p>
            <a:pPr algn="r"/>
            <a:r>
              <a:rPr lang="ru-RU" sz="1600" dirty="0"/>
              <a:t>Шубин максим и Островский </a:t>
            </a:r>
            <a:r>
              <a:rPr lang="ru-RU" sz="1600" dirty="0" err="1"/>
              <a:t>андрей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59823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C7EB56-3CA2-EB1A-CBA4-6B60A25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39292"/>
            <a:ext cx="10364452" cy="979415"/>
          </a:xfrm>
        </p:spPr>
        <p:txBody>
          <a:bodyPr>
            <a:normAutofit fontScale="90000"/>
          </a:bodyPr>
          <a:lstStyle/>
          <a:p>
            <a:r>
              <a:rPr lang="ru-RU" sz="66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064906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910A6-01AC-83A7-9F32-CF122A748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</a:t>
            </a:r>
            <a:r>
              <a:rPr lang="en-US" b="1" i="1" dirty="0"/>
              <a:t>Save the dog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FA59F8-AE5D-CDCD-18AA-4D7C13969EB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851" r="14851"/>
          <a:stretch/>
        </p:blipFill>
        <p:spPr>
          <a:xfrm>
            <a:off x="7582163" y="1639388"/>
            <a:ext cx="3696043" cy="357922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92CB1487-564F-ED70-D1B6-D383BE5A8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just"/>
            <a:r>
              <a:rPr lang="ru-RU" sz="1400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Save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the</a:t>
            </a:r>
            <a:r>
              <a:rPr lang="ru-RU" sz="1400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</a:t>
            </a:r>
            <a:r>
              <a:rPr lang="ru-RU" sz="1400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Dog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— Игра головоломка, в которой вы будете рисовать линии пальцем или мышкой, чтобы создать заграждение и спасти собаку от пчел и других опасностей. После того как вы нарисуете линии вам необходимо продержаться 10 секунд и не допустить чтобы собачку укусили пчелы или она не попала на шипы. 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29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56ADD9-A385-6D33-3CD7-0B5154EF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9600"/>
            <a:ext cx="10377808" cy="670560"/>
          </a:xfrm>
        </p:spPr>
        <p:txBody>
          <a:bodyPr/>
          <a:lstStyle/>
          <a:p>
            <a:r>
              <a:rPr lang="ru-RU" dirty="0"/>
              <a:t>Библиотеки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D97BEB-52DE-6C85-7F9B-8B83C1B9E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1567543"/>
            <a:ext cx="5182206" cy="4680857"/>
          </a:xfrm>
        </p:spPr>
        <p:txBody>
          <a:bodyPr>
            <a:normAutofit fontScale="32500" lnSpcReduction="20000"/>
          </a:bodyPr>
          <a:lstStyle/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pygame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pymunk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/>
              <a:t>sys</a:t>
            </a:r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 err="1"/>
              <a:t>os</a:t>
            </a:r>
            <a:endParaRPr lang="en-US" sz="7400" b="1" dirty="0"/>
          </a:p>
          <a:p>
            <a:pPr algn="just"/>
            <a:endParaRPr lang="en-US" sz="8000" dirty="0"/>
          </a:p>
          <a:p>
            <a:pPr marL="1657350" lvl="3" indent="-285750" algn="just">
              <a:buFont typeface="Arial" panose="020B0604020202020204" pitchFamily="34" charset="0"/>
              <a:buChar char="•"/>
            </a:pPr>
            <a:r>
              <a:rPr lang="en-US" sz="7400" dirty="0"/>
              <a:t>Import </a:t>
            </a:r>
            <a:r>
              <a:rPr lang="en-US" sz="7400" b="1" dirty="0"/>
              <a:t>random</a:t>
            </a:r>
            <a:endParaRPr lang="ru-RU" sz="7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Рисунок 2">
            <a:extLst>
              <a:ext uri="{FF2B5EF4-FFF2-40B4-BE49-F238E27FC236}">
                <a16:creationId xmlns:a16="http://schemas.microsoft.com/office/drawing/2014/main" id="{BA57401A-30D3-4A50-21A8-97494D2A80BE}"/>
              </a:ext>
            </a:extLst>
          </p:cNvPr>
          <p:cNvSpPr txBox="1">
            <a:spLocks/>
          </p:cNvSpPr>
          <p:nvPr/>
        </p:nvSpPr>
        <p:spPr>
          <a:xfrm>
            <a:off x="7400182" y="2231236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6" name="Рисунок 2">
            <a:extLst>
              <a:ext uri="{FF2B5EF4-FFF2-40B4-BE49-F238E27FC236}">
                <a16:creationId xmlns:a16="http://schemas.microsoft.com/office/drawing/2014/main" id="{D6DFC08B-D7AA-1770-B35A-308DFC92EBAE}"/>
              </a:ext>
            </a:extLst>
          </p:cNvPr>
          <p:cNvSpPr txBox="1">
            <a:spLocks/>
          </p:cNvSpPr>
          <p:nvPr/>
        </p:nvSpPr>
        <p:spPr>
          <a:xfrm>
            <a:off x="7400182" y="3429000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7" name="Рисунок 2">
            <a:extLst>
              <a:ext uri="{FF2B5EF4-FFF2-40B4-BE49-F238E27FC236}">
                <a16:creationId xmlns:a16="http://schemas.microsoft.com/office/drawing/2014/main" id="{ACB3F569-9E05-1793-DAD0-26A8F93D31BD}"/>
              </a:ext>
            </a:extLst>
          </p:cNvPr>
          <p:cNvSpPr txBox="1">
            <a:spLocks/>
          </p:cNvSpPr>
          <p:nvPr/>
        </p:nvSpPr>
        <p:spPr>
          <a:xfrm>
            <a:off x="7400182" y="5769428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ECCE4CD2-1E6F-0467-8290-45D12C1DE316}"/>
              </a:ext>
            </a:extLst>
          </p:cNvPr>
          <p:cNvSpPr txBox="1">
            <a:spLocks/>
          </p:cNvSpPr>
          <p:nvPr/>
        </p:nvSpPr>
        <p:spPr>
          <a:xfrm>
            <a:off x="7400182" y="4571664"/>
            <a:ext cx="3255358" cy="957942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E4FD525-FE1F-04E7-670F-A6078212E605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41" b="12841"/>
          <a:stretch>
            <a:fillRect/>
          </a:stretch>
        </p:blipFill>
        <p:spPr bwMode="auto">
          <a:xfrm>
            <a:off x="7400925" y="1088573"/>
            <a:ext cx="3254375" cy="957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1910190-F495-644A-7CF5-1A04AF53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581" y="2231236"/>
            <a:ext cx="3254376" cy="9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1EB3AA9-1BF2-97A1-4571-795D74E97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403" y="3429000"/>
            <a:ext cx="3206897" cy="9579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39D6FF-8FC6-5200-F951-D5E1057D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4918" y="4592747"/>
            <a:ext cx="3240382" cy="936859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AA9D863-3A5E-23A6-5479-B40C5D383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182" y="5768974"/>
            <a:ext cx="3255118" cy="93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47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A4085-5AAA-0434-C17B-F743C03DA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09600"/>
            <a:ext cx="5399940" cy="2023254"/>
          </a:xfrm>
        </p:spPr>
        <p:txBody>
          <a:bodyPr/>
          <a:lstStyle/>
          <a:p>
            <a:r>
              <a:rPr lang="en-US" dirty="0"/>
              <a:t>Menu</a:t>
            </a:r>
            <a:endParaRPr lang="ru-RU" dirty="0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95466E-B8E0-C999-58D4-CA33DA4C4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4606" y="1495697"/>
            <a:ext cx="4598125" cy="3866605"/>
          </a:xfrm>
        </p:spPr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314C46-00A3-8B40-2082-A6BA73DC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399921" cy="3158347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Красивый и минималистичный интерфейс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интерфейс</a:t>
            </a:r>
            <a:r>
              <a:rPr lang="en-US" dirty="0"/>
              <a:t> </a:t>
            </a:r>
            <a:r>
              <a:rPr lang="ru-RU" dirty="0"/>
              <a:t>максимально интуитивен и понятен в использовании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Нет никаких лишних объектов и кнопок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Никакой рекламы</a:t>
            </a:r>
          </a:p>
        </p:txBody>
      </p:sp>
    </p:spTree>
    <p:extLst>
      <p:ext uri="{BB962C8B-B14F-4D97-AF65-F5344CB8AC3E}">
        <p14:creationId xmlns:p14="http://schemas.microsoft.com/office/powerpoint/2010/main" val="315811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C7983-40A2-7391-7F62-B393BB788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E050CBD-D27D-0F9F-C6A8-533567F20476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F4EA4-50EF-A992-63D9-7D7F8FF5B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игре реализовано 3 уровня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игре реализована вода, лава и шипы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Игра находится еще на стадии разработки и в будущем уровни будут добавляться</a:t>
            </a:r>
          </a:p>
        </p:txBody>
      </p:sp>
    </p:spTree>
    <p:extLst>
      <p:ext uri="{BB962C8B-B14F-4D97-AF65-F5344CB8AC3E}">
        <p14:creationId xmlns:p14="http://schemas.microsoft.com/office/powerpoint/2010/main" val="1135443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0B47D-116D-4AB7-FAFF-AAB48D7F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E861E-E1E9-30C3-EC2A-2A624F73DB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C9D7A-297B-6BA9-3A6E-5E8AB98A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1AA955-F2C2-B29C-A98C-A0D8C22650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8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BC719-5A19-6F59-1F57-0A0710E2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091D0-32DE-E823-E3C9-29FB84CE9D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67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01EA2-79E1-13C1-A65D-865CCDFF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после уровня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AFAD0-F3BA-7FBC-81BA-3A52EC1716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38574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56</TotalTime>
  <Words>138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PT Sans</vt:lpstr>
      <vt:lpstr>Tw Cen MT</vt:lpstr>
      <vt:lpstr>Капля</vt:lpstr>
      <vt:lpstr>Save the dog</vt:lpstr>
      <vt:lpstr>Правила Save the dog</vt:lpstr>
      <vt:lpstr>Библиотеки</vt:lpstr>
      <vt:lpstr>Menu</vt:lpstr>
      <vt:lpstr>Уровни</vt:lpstr>
      <vt:lpstr>1 уровень</vt:lpstr>
      <vt:lpstr>2 уровень</vt:lpstr>
      <vt:lpstr>3 уровень</vt:lpstr>
      <vt:lpstr>Итог после уровня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Save the dog</dc:title>
  <dc:creator>Максим Шубин</dc:creator>
  <cp:lastModifiedBy>Максим Шубин</cp:lastModifiedBy>
  <cp:revision>1</cp:revision>
  <dcterms:created xsi:type="dcterms:W3CDTF">2024-01-25T15:55:09Z</dcterms:created>
  <dcterms:modified xsi:type="dcterms:W3CDTF">2024-01-25T16:54:04Z</dcterms:modified>
</cp:coreProperties>
</file>