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Шубин" initials="МШ" lastIdx="1" clrIdx="0">
    <p:extLst>
      <p:ext uri="{19B8F6BF-5375-455C-9EA6-DF929625EA0E}">
        <p15:presenceInfo xmlns:p15="http://schemas.microsoft.com/office/powerpoint/2012/main" userId="5077afc5fee32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9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8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2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8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3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3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747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18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09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8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0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52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1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1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05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86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0D185A-63B6-400A-96E9-7E124A24A8F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4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45787-89B4-8BAB-F664-2872311EB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the dog</a:t>
            </a:r>
            <a:endParaRPr lang="ru-RU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84322B-98CB-2939-35C6-215056834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32663"/>
            <a:ext cx="8689976" cy="825136"/>
          </a:xfrm>
        </p:spPr>
        <p:txBody>
          <a:bodyPr>
            <a:normAutofit/>
          </a:bodyPr>
          <a:lstStyle/>
          <a:p>
            <a:pPr algn="r"/>
            <a:r>
              <a:rPr lang="ru-RU" sz="1600" dirty="0"/>
              <a:t>Работу выполнили</a:t>
            </a:r>
          </a:p>
          <a:p>
            <a:pPr algn="r"/>
            <a:r>
              <a:rPr lang="ru-RU" sz="1600" dirty="0"/>
              <a:t>Шубин максим и Островский </a:t>
            </a:r>
            <a:r>
              <a:rPr lang="ru-RU" sz="1600" dirty="0" err="1"/>
              <a:t>андрей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5982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7EB56-3CA2-EB1A-CBA4-6B60A25D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39292"/>
            <a:ext cx="10364452" cy="979415"/>
          </a:xfrm>
        </p:spPr>
        <p:txBody>
          <a:bodyPr>
            <a:normAutofit fontScale="90000"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6490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910A6-01AC-83A7-9F32-CF122A74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</a:t>
            </a:r>
            <a:r>
              <a:rPr lang="en-US" b="1" i="1" dirty="0"/>
              <a:t>Save the dog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FA59F8-AE5D-CDCD-18AA-4D7C13969E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851" r="14851"/>
          <a:stretch/>
        </p:blipFill>
        <p:spPr>
          <a:xfrm>
            <a:off x="7582163" y="1639388"/>
            <a:ext cx="3696043" cy="357922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2CB1487-564F-ED70-D1B6-D383BE5A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ru-RU" sz="1400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Save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the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Dog</a:t>
            </a:r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— Игра головоломка, в которой вы будете рисовать линии пальцем или мышкой, чтобы создать заграждение и спасти собаку опасностей. После того как вы нарисуете линии вам необходимо продержаться 10 секунд и не допустить чтобы не попала на шипы.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29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6ADD9-A385-6D33-3CD7-0B5154EF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10377808" cy="670560"/>
          </a:xfrm>
        </p:spPr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D97BEB-52DE-6C85-7F9B-8B83C1B9E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567543"/>
            <a:ext cx="5182206" cy="4680857"/>
          </a:xfrm>
        </p:spPr>
        <p:txBody>
          <a:bodyPr>
            <a:normAutofit fontScale="32500" lnSpcReduction="20000"/>
          </a:bodyPr>
          <a:lstStyle/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7400" dirty="0"/>
              <a:t>Import </a:t>
            </a:r>
            <a:r>
              <a:rPr lang="en-US" sz="7400" b="1" dirty="0" err="1"/>
              <a:t>pygame</a:t>
            </a:r>
            <a:endParaRPr lang="en-US" sz="7400" b="1" dirty="0"/>
          </a:p>
          <a:p>
            <a:pPr algn="just"/>
            <a:endParaRPr lang="en-US" sz="8000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7400" dirty="0"/>
              <a:t>Import </a:t>
            </a:r>
            <a:r>
              <a:rPr lang="en-US" sz="7400" b="1" dirty="0" err="1"/>
              <a:t>pymunk</a:t>
            </a:r>
            <a:endParaRPr lang="en-US" sz="7400" b="1" dirty="0"/>
          </a:p>
          <a:p>
            <a:pPr algn="just"/>
            <a:endParaRPr lang="en-US" sz="8000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7400" dirty="0"/>
              <a:t>Import </a:t>
            </a:r>
            <a:r>
              <a:rPr lang="en-US" sz="7400" b="1" dirty="0"/>
              <a:t>sys</a:t>
            </a:r>
          </a:p>
          <a:p>
            <a:pPr algn="just"/>
            <a:endParaRPr lang="en-US" sz="8000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7400" dirty="0"/>
              <a:t>Import </a:t>
            </a:r>
            <a:r>
              <a:rPr lang="en-US" sz="7400" b="1" dirty="0" err="1"/>
              <a:t>os</a:t>
            </a:r>
            <a:endParaRPr lang="en-US" sz="7400" b="1" dirty="0"/>
          </a:p>
          <a:p>
            <a:pPr algn="just"/>
            <a:endParaRPr lang="en-US" sz="8000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7400" dirty="0"/>
              <a:t>Import </a:t>
            </a:r>
            <a:r>
              <a:rPr lang="en-US" sz="7400" b="1" dirty="0"/>
              <a:t>random</a:t>
            </a:r>
            <a:endParaRPr lang="ru-RU" sz="7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BA57401A-30D3-4A50-21A8-97494D2A80BE}"/>
              </a:ext>
            </a:extLst>
          </p:cNvPr>
          <p:cNvSpPr txBox="1">
            <a:spLocks/>
          </p:cNvSpPr>
          <p:nvPr/>
        </p:nvSpPr>
        <p:spPr>
          <a:xfrm>
            <a:off x="7400182" y="2231236"/>
            <a:ext cx="3255358" cy="957942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D6DFC08B-D7AA-1770-B35A-308DFC92EBAE}"/>
              </a:ext>
            </a:extLst>
          </p:cNvPr>
          <p:cNvSpPr txBox="1">
            <a:spLocks/>
          </p:cNvSpPr>
          <p:nvPr/>
        </p:nvSpPr>
        <p:spPr>
          <a:xfrm>
            <a:off x="7400182" y="3429000"/>
            <a:ext cx="3255358" cy="957942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ACB3F569-9E05-1793-DAD0-26A8F93D31BD}"/>
              </a:ext>
            </a:extLst>
          </p:cNvPr>
          <p:cNvSpPr txBox="1">
            <a:spLocks/>
          </p:cNvSpPr>
          <p:nvPr/>
        </p:nvSpPr>
        <p:spPr>
          <a:xfrm>
            <a:off x="7400182" y="5769428"/>
            <a:ext cx="3255358" cy="957942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ECCE4CD2-1E6F-0467-8290-45D12C1DE316}"/>
              </a:ext>
            </a:extLst>
          </p:cNvPr>
          <p:cNvSpPr txBox="1">
            <a:spLocks/>
          </p:cNvSpPr>
          <p:nvPr/>
        </p:nvSpPr>
        <p:spPr>
          <a:xfrm>
            <a:off x="7400182" y="4571664"/>
            <a:ext cx="3255358" cy="957942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E4FD525-FE1F-04E7-670F-A6078212E6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1" b="12841"/>
          <a:stretch>
            <a:fillRect/>
          </a:stretch>
        </p:blipFill>
        <p:spPr bwMode="auto">
          <a:xfrm>
            <a:off x="7400925" y="1088573"/>
            <a:ext cx="3254375" cy="9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1910190-F495-644A-7CF5-1A04AF53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81" y="2231236"/>
            <a:ext cx="3254376" cy="9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EB3AA9-1BF2-97A1-4571-795D74E97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403" y="3429000"/>
            <a:ext cx="3206897" cy="9579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39D6FF-8FC6-5200-F951-D5E1057D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918" y="4592747"/>
            <a:ext cx="3240382" cy="936859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A9D863-3A5E-23A6-5479-B40C5D383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82" y="5768974"/>
            <a:ext cx="3255118" cy="9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47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A4085-5AAA-0434-C17B-F743C03D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5399940" cy="2023254"/>
          </a:xfrm>
        </p:spPr>
        <p:txBody>
          <a:bodyPr/>
          <a:lstStyle/>
          <a:p>
            <a:r>
              <a:rPr lang="en-US" dirty="0"/>
              <a:t>Menu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CEA957-4BD1-22F6-E332-C8C7E88F1D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406" r="14406"/>
          <a:stretch/>
        </p:blipFill>
        <p:spPr>
          <a:xfrm>
            <a:off x="6662057" y="1495425"/>
            <a:ext cx="5068207" cy="386715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C314C46-00A3-8B40-2082-A6BA73DC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399921" cy="315834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Красивый и минималистичный интерфейс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интерфейс</a:t>
            </a:r>
            <a:r>
              <a:rPr lang="en-US" dirty="0"/>
              <a:t> </a:t>
            </a:r>
            <a:r>
              <a:rPr lang="ru-RU" dirty="0"/>
              <a:t>максимально интуитивен и понятен в использовании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Нет никаких лишних объектов и кнопок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Никакой рекламы</a:t>
            </a:r>
          </a:p>
        </p:txBody>
      </p:sp>
    </p:spTree>
    <p:extLst>
      <p:ext uri="{BB962C8B-B14F-4D97-AF65-F5344CB8AC3E}">
        <p14:creationId xmlns:p14="http://schemas.microsoft.com/office/powerpoint/2010/main" val="31581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C7983-40A2-7391-7F62-B393BB78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050CBD-D27D-0F9F-C6A8-533567F2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66857" y="1710863"/>
            <a:ext cx="4563290" cy="3436276"/>
          </a:xfrm>
        </p:spPr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6F4EA4-50EF-A992-63D9-7D7F8FF5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игре реализовано 3 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игре реализована вода и шипы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Игра находится еще на стадии разработки и в будущем уровни будут добавляться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EED4B2-EC76-84EF-B64C-6CC391A6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7" y="1710862"/>
            <a:ext cx="4563291" cy="34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4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B47D-116D-4AB7-FAFF-AAB48D7F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уровень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BBCD77-B325-46B0-7E1A-2AFC921CB3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70102" y="2214694"/>
            <a:ext cx="7051795" cy="4228240"/>
          </a:xfrm>
        </p:spPr>
      </p:pic>
    </p:spTree>
    <p:extLst>
      <p:ext uri="{BB962C8B-B14F-4D97-AF65-F5344CB8AC3E}">
        <p14:creationId xmlns:p14="http://schemas.microsoft.com/office/powerpoint/2010/main" val="3831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C9D7A-297B-6BA9-3A6E-5E8AB98A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уровень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55F6B80-F725-1307-E510-4524ED1F56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53279" y="2214694"/>
            <a:ext cx="7295818" cy="4365771"/>
          </a:xfrm>
        </p:spPr>
      </p:pic>
    </p:spTree>
    <p:extLst>
      <p:ext uri="{BB962C8B-B14F-4D97-AF65-F5344CB8AC3E}">
        <p14:creationId xmlns:p14="http://schemas.microsoft.com/office/powerpoint/2010/main" val="2934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BC719-5A19-6F59-1F57-0A0710E2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уровень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5FCB12-EF2E-9E03-7A93-83913751B6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27294" y="2214694"/>
            <a:ext cx="7230512" cy="4344081"/>
          </a:xfrm>
        </p:spPr>
      </p:pic>
    </p:spTree>
    <p:extLst>
      <p:ext uri="{BB962C8B-B14F-4D97-AF65-F5344CB8AC3E}">
        <p14:creationId xmlns:p14="http://schemas.microsoft.com/office/powerpoint/2010/main" val="309867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01EA2-79E1-13C1-A65D-865CCDFF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после уровня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0E6F2B89-6CFE-73E6-4E75-9BD3DDEB86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37783" y="2214695"/>
            <a:ext cx="7198103" cy="4313092"/>
          </a:xfrm>
        </p:spPr>
      </p:pic>
    </p:spTree>
    <p:extLst>
      <p:ext uri="{BB962C8B-B14F-4D97-AF65-F5344CB8AC3E}">
        <p14:creationId xmlns:p14="http://schemas.microsoft.com/office/powerpoint/2010/main" val="869385743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67</TotalTime>
  <Words>127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PT Sans</vt:lpstr>
      <vt:lpstr>Tw Cen MT</vt:lpstr>
      <vt:lpstr>Капля</vt:lpstr>
      <vt:lpstr>Save the dog</vt:lpstr>
      <vt:lpstr>Правила Save the dog</vt:lpstr>
      <vt:lpstr>Библиотеки</vt:lpstr>
      <vt:lpstr>Menu</vt:lpstr>
      <vt:lpstr>Уровни</vt:lpstr>
      <vt:lpstr>1 уровень</vt:lpstr>
      <vt:lpstr>2 уровень</vt:lpstr>
      <vt:lpstr>3 уровень</vt:lpstr>
      <vt:lpstr>Итог после уровня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dog</dc:title>
  <dc:creator>Максим Шубин</dc:creator>
  <cp:lastModifiedBy>Максим Шубин</cp:lastModifiedBy>
  <cp:revision>2</cp:revision>
  <dcterms:created xsi:type="dcterms:W3CDTF">2024-01-25T15:55:09Z</dcterms:created>
  <dcterms:modified xsi:type="dcterms:W3CDTF">2024-01-27T14:28:57Z</dcterms:modified>
</cp:coreProperties>
</file>