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A9C0DAF-24C8-4DCD-BD53-16F295BF7682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070E5-7121-3624-ED92-5812AD506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A96D8C-6DBA-F20F-824C-9589FC7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4FB2A-F58B-4A8F-6FA6-FE3ECF38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9DE6-E918-40D6-A15A-423E282E024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5410C4-8067-087F-8A3F-C8293444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82489-CCA2-CBD7-1892-C590DD6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405-09B5-4D6D-8928-CBF59D9D64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2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9769B-71A0-EB2C-0F11-C755C60F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7EDC37-B41C-E379-A8C0-F21787114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7A121A-0A8A-BEF3-054F-1AE9DD19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9DE6-E918-40D6-A15A-423E282E024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BD1679-482D-2C6A-4C2C-DDCC6790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9A8E9D-C3EC-D3C1-5CDC-132DAF7E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405-09B5-4D6D-8928-CBF59D9D64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3968AE-1692-2061-95FE-6BC0B8689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937A40-3E40-13A8-B8DD-2964D3100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6C113-4CDA-6689-0DE1-F446153B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9DE6-E918-40D6-A15A-423E282E024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10BB6-62D8-0AB1-9A9A-126C6815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3B8213-DD40-B0E2-AFD8-66BA43C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405-09B5-4D6D-8928-CBF59D9D64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BEE8D-557A-EA85-B3B8-7C62DABB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6B63B-EFDF-E53B-BF99-D961EFE27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6FD11-2D46-EF6F-DFB4-69293279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9DE6-E918-40D6-A15A-423E282E024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F7FA42-B421-27CF-3AE2-144A7E1A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E1FCC1-C8FB-7B05-AF39-B1D46FE5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405-09B5-4D6D-8928-CBF59D9D64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DA067-AF01-62E4-9E8C-49E4E5FC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D7219A-00AD-EA10-657C-3D5673AC7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CA9C2-1B38-42CC-24D9-745EF114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9DE6-E918-40D6-A15A-423E282E024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77BC24-1030-F133-0B4F-E84562D5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18FEE8-4AC3-8002-C781-BFC8C481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405-09B5-4D6D-8928-CBF59D9D64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28C2B-6A3B-17B0-F8B3-D36C84AA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C07E3E-4B60-A3B7-26C2-ABB586261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44184C-FD4A-DF9E-DD21-93D8CCD3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34D71F-2BBA-9B78-CB56-A4C1E427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9DE6-E918-40D6-A15A-423E282E024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7FD11A-30A0-70CF-D5CE-DAFD0865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B870D-02BE-6399-4A2F-77B239BB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405-09B5-4D6D-8928-CBF59D9D64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7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4B365-E0AB-9E4F-6461-C45B3A28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2F0E90-FA80-5933-6A1E-096CA54B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81792F-F61F-EBE4-2153-86F41CE45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3C10E2-4C3E-AD4F-8E04-7FDBECF68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61EE01-607E-2EC7-30AE-A4E0BAA39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917FE8-97D2-A100-CD54-C773FC6D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9DE6-E918-40D6-A15A-423E282E024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ACCE45-D9D4-8597-D384-1E060DBD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3598B3-64D4-2699-C1E2-0991B3E5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405-09B5-4D6D-8928-CBF59D9D64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2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076BC-5D07-1A4B-1F55-BBE502BD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D7D4EC-C4B8-70A3-F1E3-21DCB301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9DE6-E918-40D6-A15A-423E282E024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1E7CAA-ED67-B82D-4108-913EB687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ABC9E8-7CE7-1061-130D-6D9C0681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405-09B5-4D6D-8928-CBF59D9D64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25AAE-F181-DCEE-E9F7-3325278F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9DE6-E918-40D6-A15A-423E282E024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F226EA-6F01-793F-B29E-102F4554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C10F4-B767-2E74-C65E-328F5C8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405-09B5-4D6D-8928-CBF59D9D64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DEA04-C664-BCD9-4BFE-14B0F90E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2798E7-EF15-2B20-3EEF-7EAC92DC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FF41E5-44C4-3DE4-F686-8FBEA512A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0E8E-7EB1-C2D1-43FB-370E4683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9DE6-E918-40D6-A15A-423E282E024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BC9265-F190-6CF2-775E-A2C7871F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BE12CF-23C0-3176-0A9A-09F1AF8A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405-09B5-4D6D-8928-CBF59D9D64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3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6940F-14EF-AA90-2945-48BBADF9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F48CFE-1ED2-40A8-79EF-C0527C4A0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C74AA5-AEFC-5E21-C67F-0C18DF8F1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4B4478-37A2-FDB7-ACCE-9A8FB38F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9DE6-E918-40D6-A15A-423E282E024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D5868F-33E7-69B4-C5F1-06C5E2D7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B3E938-F65F-E49A-DEE6-88F38F96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6405-09B5-4D6D-8928-CBF59D9D64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AC7600-9144-E094-DC09-7F6E966F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C51B2B-031E-CEE5-65AB-4A38D0242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63AE8-045E-3974-C82E-B8C854F68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D9DE6-E918-40D6-A15A-423E282E024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A9ACC-CF30-CD99-1103-579E77A36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4B0F9F-417B-D9EA-AC02-FABD29792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6405-09B5-4D6D-8928-CBF59D9D64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107D0C1-99EF-DB48-4559-9EF9BFF0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350" y="0"/>
            <a:ext cx="13190695" cy="74197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010D753-547D-50E5-D7E2-5C59757A1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93" y="2406099"/>
            <a:ext cx="3046639" cy="19319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DDE828-E0E3-C9A5-CBFE-8E9ED3CDD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20" y="2539724"/>
            <a:ext cx="2404727" cy="177855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AA939E4-8160-13BF-19FC-952B45D1D63F}"/>
              </a:ext>
            </a:extLst>
          </p:cNvPr>
          <p:cNvSpPr txBox="1"/>
          <p:nvPr/>
        </p:nvSpPr>
        <p:spPr>
          <a:xfrm>
            <a:off x="5586661" y="1837189"/>
            <a:ext cx="101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EACA12-29D1-4B9D-4EE4-76952475FB03}"/>
              </a:ext>
            </a:extLst>
          </p:cNvPr>
          <p:cNvSpPr txBox="1"/>
          <p:nvPr/>
        </p:nvSpPr>
        <p:spPr>
          <a:xfrm>
            <a:off x="5527541" y="1362072"/>
            <a:ext cx="131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B.126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13CCB0-C18C-F83A-BF54-035DDFD38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55" y="1810912"/>
            <a:ext cx="331963" cy="324651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227CC0A-137A-5669-D372-BCA364281EB1}"/>
              </a:ext>
            </a:extLst>
          </p:cNvPr>
          <p:cNvCxnSpPr/>
          <p:nvPr/>
        </p:nvCxnSpPr>
        <p:spPr>
          <a:xfrm flipH="1">
            <a:off x="6996418" y="615297"/>
            <a:ext cx="694965" cy="111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7BCBA1B-2053-96DA-76F6-0A521C04BC37}"/>
              </a:ext>
            </a:extLst>
          </p:cNvPr>
          <p:cNvSpPr txBox="1"/>
          <p:nvPr/>
        </p:nvSpPr>
        <p:spPr>
          <a:xfrm>
            <a:off x="7691383" y="404984"/>
            <a:ext cx="2842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Shows if the patient is connected to the server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5CE626B-AC02-F116-A498-3007960E11F9}"/>
              </a:ext>
            </a:extLst>
          </p:cNvPr>
          <p:cNvSpPr txBox="1"/>
          <p:nvPr/>
        </p:nvSpPr>
        <p:spPr>
          <a:xfrm>
            <a:off x="3008120" y="4315725"/>
            <a:ext cx="93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good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DDEAB55-9B81-3013-4664-1903051A98B6}"/>
              </a:ext>
            </a:extLst>
          </p:cNvPr>
          <p:cNvSpPr txBox="1"/>
          <p:nvPr/>
        </p:nvSpPr>
        <p:spPr>
          <a:xfrm>
            <a:off x="6605338" y="430394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Not alarming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69A0725-4A71-AC5B-AD50-4AE3EB8250C4}"/>
              </a:ext>
            </a:extLst>
          </p:cNvPr>
          <p:cNvSpPr txBox="1"/>
          <p:nvPr/>
        </p:nvSpPr>
        <p:spPr>
          <a:xfrm>
            <a:off x="469133" y="181846"/>
            <a:ext cx="2084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Doctor</a:t>
            </a:r>
          </a:p>
        </p:txBody>
      </p:sp>
    </p:spTree>
    <p:extLst>
      <p:ext uri="{BB962C8B-B14F-4D97-AF65-F5344CB8AC3E}">
        <p14:creationId xmlns:p14="http://schemas.microsoft.com/office/powerpoint/2010/main" val="50783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59075B6-F1BE-46B0-D694-77EDA3A0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392" y="1185628"/>
            <a:ext cx="4657503" cy="420849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ED934BD-F821-1CFA-74AC-8197C421328F}"/>
              </a:ext>
            </a:extLst>
          </p:cNvPr>
          <p:cNvSpPr txBox="1"/>
          <p:nvPr/>
        </p:nvSpPr>
        <p:spPr>
          <a:xfrm>
            <a:off x="1152975" y="4588778"/>
            <a:ext cx="1791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B.126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740DC7F-658A-A17E-980E-1F0CFA3A0AFA}"/>
              </a:ext>
            </a:extLst>
          </p:cNvPr>
          <p:cNvSpPr txBox="1"/>
          <p:nvPr/>
        </p:nvSpPr>
        <p:spPr>
          <a:xfrm>
            <a:off x="709301" y="318729"/>
            <a:ext cx="1411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Nurse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C04E0D-5FA4-B1DA-7A95-A7552652A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69" y="1185628"/>
            <a:ext cx="4657503" cy="420849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C619E5E-5C78-DC0A-FE25-DE27E8681E57}"/>
              </a:ext>
            </a:extLst>
          </p:cNvPr>
          <p:cNvSpPr txBox="1"/>
          <p:nvPr/>
        </p:nvSpPr>
        <p:spPr>
          <a:xfrm>
            <a:off x="6468975" y="4588778"/>
            <a:ext cx="1791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B.126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E1CA4E4-FD89-41D5-CCDA-781392FD8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47" y="1767316"/>
            <a:ext cx="1584149" cy="10045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2A233DE-5181-81D5-E97A-5F528E1BD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31" y="2814099"/>
            <a:ext cx="1662780" cy="1229802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E4A1609A-A022-94CF-CC98-BE6B341C827A}"/>
              </a:ext>
            </a:extLst>
          </p:cNvPr>
          <p:cNvSpPr/>
          <p:nvPr/>
        </p:nvSpPr>
        <p:spPr>
          <a:xfrm>
            <a:off x="6807200" y="2717926"/>
            <a:ext cx="895350" cy="3872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66D72AE-0272-42E2-8585-95471F21543F}"/>
              </a:ext>
            </a:extLst>
          </p:cNvPr>
          <p:cNvSpPr txBox="1"/>
          <p:nvPr/>
        </p:nvSpPr>
        <p:spPr>
          <a:xfrm>
            <a:off x="6616700" y="2685041"/>
            <a:ext cx="604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good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D417DCF-B9AE-8650-EE2B-768DE53A8FB3}"/>
              </a:ext>
            </a:extLst>
          </p:cNvPr>
          <p:cNvSpPr txBox="1"/>
          <p:nvPr/>
        </p:nvSpPr>
        <p:spPr>
          <a:xfrm>
            <a:off x="6523744" y="3915025"/>
            <a:ext cx="14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Not alarming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9E92231-D196-1E99-AE28-931C9354042C}"/>
              </a:ext>
            </a:extLst>
          </p:cNvPr>
          <p:cNvSpPr txBox="1"/>
          <p:nvPr/>
        </p:nvSpPr>
        <p:spPr>
          <a:xfrm>
            <a:off x="1225164" y="1897909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wrong?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69043B3-C47B-9868-6C9C-FB3A4D1EB08C}"/>
              </a:ext>
            </a:extLst>
          </p:cNvPr>
          <p:cNvCxnSpPr/>
          <p:nvPr/>
        </p:nvCxnSpPr>
        <p:spPr>
          <a:xfrm flipH="1">
            <a:off x="2667000" y="672672"/>
            <a:ext cx="1381125" cy="129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F193D86-CF4F-E411-88E1-5A1CC6ADB7CC}"/>
              </a:ext>
            </a:extLst>
          </p:cNvPr>
          <p:cNvSpPr txBox="1"/>
          <p:nvPr/>
        </p:nvSpPr>
        <p:spPr>
          <a:xfrm>
            <a:off x="4031837" y="377106"/>
            <a:ext cx="246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Oxygen content or pulse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2F9F672-48E8-C039-BB34-461F90ADB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6" y="4218298"/>
            <a:ext cx="120698" cy="1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3C3F6B7-D38A-1913-186C-9D4D3D91E1DF}"/>
              </a:ext>
            </a:extLst>
          </p:cNvPr>
          <p:cNvSpPr txBox="1"/>
          <p:nvPr/>
        </p:nvSpPr>
        <p:spPr>
          <a:xfrm>
            <a:off x="600075" y="428625"/>
            <a:ext cx="170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Patient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1A3A118-9544-297E-DDBA-A4AB97CC6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42975"/>
            <a:ext cx="5267325" cy="52673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DA543B2-2410-C3BD-5F0C-F4A67957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812" y="2841478"/>
            <a:ext cx="189064" cy="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9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 Speczyk</dc:creator>
  <cp:lastModifiedBy>Maxim Speczyk</cp:lastModifiedBy>
  <cp:revision>1</cp:revision>
  <dcterms:created xsi:type="dcterms:W3CDTF">2022-05-31T16:34:31Z</dcterms:created>
  <dcterms:modified xsi:type="dcterms:W3CDTF">2022-05-31T16:58:29Z</dcterms:modified>
</cp:coreProperties>
</file>