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0484B-4EB7-4713-B4A1-C3028DB369C5}" v="53" dt="2022-06-14T20:39:5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46DB4-9A74-89BC-107A-016A74699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CE67A-1029-AA0C-EA0B-2E167E7C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DEE66-92CA-9147-AF5B-AF93270C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D3C6E-644C-E09B-D03D-3A730FE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E1F70-9C2A-8B6E-6AB2-4FF6D1F4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0CD25-66D2-E308-FE6C-0D7F562A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E8B200-85BB-5FF5-2796-3EE0456F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FAB15-55DA-48C5-649A-DB64E592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9883C-1ED3-2CDE-35C8-807C4F10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55B31-04F2-654E-8714-AD3C2949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C649EE-3BE7-2886-44D6-C45AD01F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B602-0AF6-B0E8-E00F-84ACC861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5125C-72B3-3ED1-2AF2-1925464C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64164-7CA2-4866-915D-F531DC08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BC06A-395E-E045-AD70-23E8A121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5F62-BCF2-59D7-DB19-6D4749DF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3D143-A124-087D-C005-1FA38FBA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EAAEC-EBCA-767D-9B2D-E98FCC13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E510D-3D86-C4F2-624F-F37249CB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C398D-B467-9EF0-DADF-559909DB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6421-12CA-FE93-62DE-3CF4285E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877DA-2DE3-ECC0-2308-D453F2FD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04D84-8C22-F127-8610-49674D8A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C5E35-E596-4E5E-542F-9CBCC654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AE8E7-BAF4-3E32-2C51-59FFE9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BE288-BD1B-1B1C-8770-7326AE96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55476-D741-4E5A-9E6E-EDEE6E491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B9D66-3A6F-3848-7198-662422D6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D64BA-5C9A-395B-D3F6-D5511396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52210-C800-B541-1AF1-52B1766E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A631E7-C63A-08E8-EE03-A432B3DA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81538-EC7F-63A7-92A9-8CB3E74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8BCE1-579F-7B21-BE2D-2B1DB166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E04D8-BE9E-9E67-7FBF-E2C42DC3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4B2901-FCB1-C42A-5F3C-0BA5707FE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E768-0AFC-3E8D-9001-515C4DD7C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370996-17ED-939A-0701-44351EC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DD588-C3E7-4F96-0AA1-E43B62A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7E8C86-E5DF-5EA8-5AB9-ADECDC77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CEA3-3DC4-243D-FD07-7F1D8246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2E4123-71F7-BC73-4F2F-9E0A37C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91C11A-3D69-87F1-8BC0-77DC37D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11A042-E401-CEC5-7591-6A9299A7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E05306-CD85-DF56-1082-690F570D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52D404-3807-D1B2-73BB-C56AC39B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09E45-6F15-D7A2-E69F-B12A32E6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7667B-919E-A23B-D03B-50A69CF2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4BCF8-4FC4-B997-097E-E746E933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82914-2B93-9B84-AA93-62F43058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6A760-36DB-F977-77E9-F656228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BA0D6-4A28-42FB-D4EC-D5734CBE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5F5F5-362D-B652-35C7-A5B7638E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6908E-C0A5-C1FF-2BDF-EF16CA5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39456F-9693-5A59-D262-918215B26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D97AC8-9BC8-E68D-7A45-B6367667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87EE0-71CD-D7C9-83FA-4DA56CAD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66C6C-3400-3F23-FDFC-43F07C62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B637D-0645-2377-281C-E2946B0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D7CA0-FF91-4458-7C01-B218052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5D4195-4478-3D3F-6B53-E2CA9994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B8FCC-FAF4-0F4F-A2B3-996A6E50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54-E06D-465B-A5F5-6A19D8152A5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92B1B-B579-B896-C20F-1D8B35E2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704AC-D490-A832-F1CE-053C9A16F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D9A9-D85D-42AD-8911-0719BC6837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617054-8229-861C-DD49-1F3CBF4C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Pulse </a:t>
            </a:r>
            <a:r>
              <a:rPr lang="en-US" sz="5800" dirty="0" err="1"/>
              <a:t>oxymeter</a:t>
            </a:r>
            <a:endParaRPr lang="en-US" sz="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864A9C-B343-FA97-6829-5742F2875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Cloud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3DE5247-BC0D-AF72-C572-E9F01C75554E}"/>
              </a:ext>
            </a:extLst>
          </p:cNvPr>
          <p:cNvSpPr txBox="1"/>
          <p:nvPr/>
        </p:nvSpPr>
        <p:spPr>
          <a:xfrm>
            <a:off x="10251874" y="6166935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 Speczyk</a:t>
            </a:r>
          </a:p>
        </p:txBody>
      </p:sp>
    </p:spTree>
    <p:extLst>
      <p:ext uri="{BB962C8B-B14F-4D97-AF65-F5344CB8AC3E}">
        <p14:creationId xmlns:p14="http://schemas.microsoft.com/office/powerpoint/2010/main" val="412674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00E286-4B65-139F-1AE9-079B2E4B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Server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nhaltsplatzhalter 9" descr="Ein Bild, das Computer enthält.&#10;&#10;Automatisch generierte Beschreibung">
            <a:extLst>
              <a:ext uri="{FF2B5EF4-FFF2-40B4-BE49-F238E27FC236}">
                <a16:creationId xmlns:a16="http://schemas.microsoft.com/office/drawing/2014/main" id="{CB1CFD28-3AC6-6ED5-9ADF-5D8AC8A2F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6161500" y="573880"/>
            <a:ext cx="3024445" cy="177512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8A84CF7-38C6-54C0-7614-A389AAA0F400}"/>
              </a:ext>
            </a:extLst>
          </p:cNvPr>
          <p:cNvSpPr/>
          <p:nvPr/>
        </p:nvSpPr>
        <p:spPr>
          <a:xfrm>
            <a:off x="5374547" y="2871132"/>
            <a:ext cx="1442906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FCDAC1-4791-68C6-E7B0-8664663216F5}"/>
              </a:ext>
            </a:extLst>
          </p:cNvPr>
          <p:cNvSpPr/>
          <p:nvPr/>
        </p:nvSpPr>
        <p:spPr>
          <a:xfrm>
            <a:off x="3971041" y="4657526"/>
            <a:ext cx="2124959" cy="1252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capacity</a:t>
            </a:r>
          </a:p>
          <a:p>
            <a:pPr algn="ctr"/>
            <a:r>
              <a:rPr lang="en-US" dirty="0"/>
              <a:t>(min. 5 petabyte)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B07B646-44BA-5A40-E198-F6080AD31818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5033521" y="3651621"/>
            <a:ext cx="552335" cy="10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6F49A9-6397-D3A3-810C-623E3AEC8251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2273417"/>
            <a:ext cx="816528" cy="59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2C73C57-6FB8-BBEA-C97E-280108A3CC64}"/>
              </a:ext>
            </a:extLst>
          </p:cNvPr>
          <p:cNvSpPr/>
          <p:nvPr/>
        </p:nvSpPr>
        <p:spPr>
          <a:xfrm>
            <a:off x="6504263" y="4870822"/>
            <a:ext cx="1582723" cy="8263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Moderate speed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4D2DF73-8796-6439-CC6A-7EA9E76B5476}"/>
              </a:ext>
            </a:extLst>
          </p:cNvPr>
          <p:cNvCxnSpPr>
            <a:stCxn id="13" idx="0"/>
            <a:endCxn id="5" idx="5"/>
          </p:cNvCxnSpPr>
          <p:nvPr/>
        </p:nvCxnSpPr>
        <p:spPr>
          <a:xfrm flipH="1" flipV="1">
            <a:off x="6606144" y="3651621"/>
            <a:ext cx="689481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20C92C2-05D6-F975-4E74-9CDF80EAAA58}"/>
              </a:ext>
            </a:extLst>
          </p:cNvPr>
          <p:cNvSpPr/>
          <p:nvPr/>
        </p:nvSpPr>
        <p:spPr>
          <a:xfrm>
            <a:off x="8696927" y="2871131"/>
            <a:ext cx="2051938" cy="1075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Wired connection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E2ED9A5-1879-BA21-96D0-D5D95534A3A6}"/>
              </a:ext>
            </a:extLst>
          </p:cNvPr>
          <p:cNvSpPr/>
          <p:nvPr/>
        </p:nvSpPr>
        <p:spPr>
          <a:xfrm>
            <a:off x="8696928" y="4657526"/>
            <a:ext cx="2051937" cy="8263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 access points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A48A4F-106F-4342-57A6-4E4FD0A3D290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537510" y="2174033"/>
            <a:ext cx="1185386" cy="6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1707CA-0E10-7C5D-0753-ED2B82622E90}"/>
              </a:ext>
            </a:extLst>
          </p:cNvPr>
          <p:cNvCxnSpPr>
            <a:stCxn id="3" idx="0"/>
            <a:endCxn id="17" idx="4"/>
          </p:cNvCxnSpPr>
          <p:nvPr/>
        </p:nvCxnSpPr>
        <p:spPr>
          <a:xfrm flipH="1" flipV="1">
            <a:off x="9722896" y="3946848"/>
            <a:ext cx="1" cy="71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68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Inhaltsplatzhalter 64">
            <a:extLst>
              <a:ext uri="{FF2B5EF4-FFF2-40B4-BE49-F238E27FC236}">
                <a16:creationId xmlns:a16="http://schemas.microsoft.com/office/drawing/2014/main" id="{6606F803-BE68-752F-C087-CF69E6079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3278188"/>
            <a:ext cx="2925763" cy="2185988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D9705897-B016-AC49-BEFC-1B8A21A44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8" y="3278188"/>
            <a:ext cx="4160838" cy="2185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AE3B50-FC2C-308C-06D2-E7D6A97D2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75" y="3278188"/>
            <a:ext cx="2840038" cy="21859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4C093B-5EC6-DF68-6FDF-212A7889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FDC7225-0ADA-AA36-CC8F-7667CCBD4A84}"/>
              </a:ext>
            </a:extLst>
          </p:cNvPr>
          <p:cNvCxnSpPr/>
          <p:nvPr/>
        </p:nvCxnSpPr>
        <p:spPr>
          <a:xfrm>
            <a:off x="4213226" y="3153747"/>
            <a:ext cx="0" cy="254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5D361B3-D0C6-A2DE-F5C3-16EC3EA9C407}"/>
              </a:ext>
            </a:extLst>
          </p:cNvPr>
          <p:cNvCxnSpPr>
            <a:cxnSpLocks/>
          </p:cNvCxnSpPr>
          <p:nvPr/>
        </p:nvCxnSpPr>
        <p:spPr>
          <a:xfrm>
            <a:off x="8442326" y="3153747"/>
            <a:ext cx="0" cy="2547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78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B92B76-6BA3-7AFB-F7F5-F3D86767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6185C80-482E-D2D9-8D8D-BB900B697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6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4BD67F-2207-09EE-4FAE-C6ECCEA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861B9-2F35-E4DB-E33A-85D6693C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anchor="ctr">
            <a:normAutofit/>
          </a:bodyPr>
          <a:lstStyle/>
          <a:p>
            <a:r>
              <a:rPr lang="en-US" sz="2000"/>
              <a:t>Today´s pulse oxymeters are wired</a:t>
            </a:r>
          </a:p>
          <a:p>
            <a:pPr marL="457200" lvl="1" indent="0">
              <a:buNone/>
            </a:pPr>
            <a:r>
              <a:rPr lang="en-US" sz="2000"/>
              <a:t>-&gt; making patients immobile</a:t>
            </a:r>
          </a:p>
          <a:p>
            <a:pPr lvl="1"/>
            <a:endParaRPr lang="en-US" sz="2000"/>
          </a:p>
          <a:p>
            <a:r>
              <a:rPr lang="en-US" sz="2000"/>
              <a:t>Nurses have to many patients to control</a:t>
            </a:r>
          </a:p>
        </p:txBody>
      </p:sp>
    </p:spTree>
    <p:extLst>
      <p:ext uri="{BB962C8B-B14F-4D97-AF65-F5344CB8AC3E}">
        <p14:creationId xmlns:p14="http://schemas.microsoft.com/office/powerpoint/2010/main" val="12873233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5CA5E6-AF04-87C7-0113-6E0164E1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A16F0D9-C580-EB76-35F4-65019FCD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91202"/>
            <a:ext cx="2669407" cy="2200314"/>
          </a:xfrm>
          <a:solidFill>
            <a:schemeClr val="bg2">
              <a:lumMod val="75000"/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/>
              <a:t>Portable pulse oximeter</a:t>
            </a:r>
          </a:p>
          <a:p>
            <a:r>
              <a:rPr lang="en-US" sz="1600" dirty="0"/>
              <a:t>Connection to cloud server</a:t>
            </a:r>
          </a:p>
          <a:p>
            <a:r>
              <a:rPr lang="en-US" sz="1600" dirty="0"/>
              <a:t>Alarm if threshold is exceeded or patient is in a bad condition</a:t>
            </a:r>
          </a:p>
          <a:p>
            <a:r>
              <a:rPr lang="en-US" sz="1600" dirty="0"/>
              <a:t>Real time monitoring over any device</a:t>
            </a:r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946EBBA0-6C40-6FD9-B87D-722F3E44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443069"/>
            <a:ext cx="6903723" cy="38488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2CC9226F-0548-C753-CBC5-418DAAA8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07" y="3889578"/>
            <a:ext cx="1872162" cy="14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205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E3DB22-FA23-B477-2E9E-51F0A0C2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4F4B913-043F-4210-A5EC-2A559224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66" y="1031942"/>
            <a:ext cx="7653965" cy="4636750"/>
          </a:xfrm>
        </p:spPr>
      </p:pic>
    </p:spTree>
    <p:extLst>
      <p:ext uri="{BB962C8B-B14F-4D97-AF65-F5344CB8AC3E}">
        <p14:creationId xmlns:p14="http://schemas.microsoft.com/office/powerpoint/2010/main" val="100606574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EE4BF4-2A93-94FE-354F-1F3F023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Machine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DE1D80F7-C769-A0FA-BA74-03057DF2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250302"/>
            <a:ext cx="7674340" cy="42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70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EB8BB-71FF-C381-B3AC-581B7A9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Requirements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Pulse </a:t>
            </a:r>
            <a:r>
              <a:rPr lang="en-US" sz="2800" dirty="0" err="1">
                <a:solidFill>
                  <a:srgbClr val="FFFFFF"/>
                </a:solidFill>
              </a:rPr>
              <a:t>Oxymeter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87565D0-D04D-7A10-062D-BC8C5E72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404422"/>
            <a:ext cx="2504037" cy="2427333"/>
          </a:xfrm>
          <a:solidFill>
            <a:schemeClr val="bg1">
              <a:lumMod val="85000"/>
              <a:alpha val="45000"/>
            </a:schemeClr>
          </a:solidFill>
        </p:spPr>
        <p:txBody>
          <a:bodyPr>
            <a:normAutofit/>
          </a:bodyPr>
          <a:lstStyle/>
          <a:p>
            <a:r>
              <a:rPr lang="en-US" sz="1600" dirty="0"/>
              <a:t>Usability</a:t>
            </a:r>
          </a:p>
          <a:p>
            <a:r>
              <a:rPr lang="en-US" sz="1600" dirty="0"/>
              <a:t>Reliability</a:t>
            </a:r>
          </a:p>
          <a:p>
            <a:r>
              <a:rPr lang="en-US" sz="1600" dirty="0"/>
              <a:t>Portability</a:t>
            </a:r>
          </a:p>
          <a:p>
            <a:r>
              <a:rPr lang="en-US" sz="1600" dirty="0"/>
              <a:t>Measure pulse</a:t>
            </a:r>
          </a:p>
          <a:p>
            <a:r>
              <a:rPr lang="en-US" sz="1600" dirty="0"/>
              <a:t>Measure oxygen</a:t>
            </a:r>
          </a:p>
          <a:p>
            <a:r>
              <a:rPr lang="en-US" sz="1600" dirty="0"/>
              <a:t>Accuracy</a:t>
            </a:r>
          </a:p>
          <a:p>
            <a:r>
              <a:rPr lang="en-US" sz="1600" dirty="0"/>
              <a:t>Power Consumption</a:t>
            </a:r>
          </a:p>
          <a:p>
            <a:endParaRPr lang="en-US" sz="16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312B7D-D7A4-EF05-0850-0C7BE0A1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69" y="2677950"/>
            <a:ext cx="8154586" cy="36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30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6A9C9-A1A9-01DE-87AE-149317E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server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964AB1-F928-CF2C-3A6C-C081F63DC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478384"/>
            <a:ext cx="6780700" cy="38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81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EF74BC-0829-7867-570E-AC3148FF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948BBF-9D77-A71B-3569-E9E1CF9E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123955"/>
            <a:ext cx="7992773" cy="63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277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4490-3C72-9292-188C-E03A54C2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Pulse </a:t>
            </a: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Oxymeter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nhaltsplatzhalter 3" descr="Ein Bild, das Text, Uhr, Mobiltelefon, dunkel enthält.&#10;&#10;Automatisch generierte Beschreibung">
            <a:extLst>
              <a:ext uri="{FF2B5EF4-FFF2-40B4-BE49-F238E27FC236}">
                <a16:creationId xmlns:a16="http://schemas.microsoft.com/office/drawing/2014/main" id="{1B474660-96E8-48DB-760F-BC1102BE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18" y="-1599501"/>
            <a:ext cx="5568739" cy="556873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9C1FF65-9680-4E48-04DD-A02B1B9E822B}"/>
              </a:ext>
            </a:extLst>
          </p:cNvPr>
          <p:cNvSpPr/>
          <p:nvPr/>
        </p:nvSpPr>
        <p:spPr>
          <a:xfrm>
            <a:off x="4216526" y="4125287"/>
            <a:ext cx="14033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pulse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1DAFA69-A748-30CE-838A-C5BC8CE8F353}"/>
              </a:ext>
            </a:extLst>
          </p:cNvPr>
          <p:cNvSpPr/>
          <p:nvPr/>
        </p:nvSpPr>
        <p:spPr>
          <a:xfrm>
            <a:off x="5683041" y="4057323"/>
            <a:ext cx="1473663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oxygen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CA5190A-71CE-DB32-4C8A-57AD7E4264BF}"/>
              </a:ext>
            </a:extLst>
          </p:cNvPr>
          <p:cNvSpPr/>
          <p:nvPr/>
        </p:nvSpPr>
        <p:spPr>
          <a:xfrm>
            <a:off x="4958941" y="2892104"/>
            <a:ext cx="13219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19E1610-7730-22A1-71FC-349615A48DCE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4918225" y="3672593"/>
            <a:ext cx="234313" cy="45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91B813-CE11-40D5-A0E6-1CC41D868C13}"/>
              </a:ext>
            </a:extLst>
          </p:cNvPr>
          <p:cNvCxnSpPr>
            <a:cxnSpLocks/>
            <a:stCxn id="6" idx="0"/>
            <a:endCxn id="7" idx="5"/>
          </p:cNvCxnSpPr>
          <p:nvPr/>
        </p:nvCxnSpPr>
        <p:spPr>
          <a:xfrm flipH="1" flipV="1">
            <a:off x="6087310" y="3672593"/>
            <a:ext cx="332563" cy="38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B14D0B7-815E-A431-77CB-08A17884C4DF}"/>
              </a:ext>
            </a:extLst>
          </p:cNvPr>
          <p:cNvCxnSpPr>
            <a:stCxn id="7" idx="0"/>
          </p:cNvCxnSpPr>
          <p:nvPr/>
        </p:nvCxnSpPr>
        <p:spPr>
          <a:xfrm flipV="1">
            <a:off x="5619924" y="1574019"/>
            <a:ext cx="1536780" cy="131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DB4B763-0F87-0F91-F741-F1463BF6F2C1}"/>
              </a:ext>
            </a:extLst>
          </p:cNvPr>
          <p:cNvSpPr/>
          <p:nvPr/>
        </p:nvSpPr>
        <p:spPr>
          <a:xfrm>
            <a:off x="8150887" y="2776174"/>
            <a:ext cx="2291041" cy="10771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microprocessor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3EEDD79-C1DC-0A17-C8F1-7DFA52E8EE7F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8917497" y="2088859"/>
            <a:ext cx="378911" cy="68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620B1997-E9D9-9168-ECCC-443E70671A36}"/>
              </a:ext>
            </a:extLst>
          </p:cNvPr>
          <p:cNvSpPr/>
          <p:nvPr/>
        </p:nvSpPr>
        <p:spPr>
          <a:xfrm>
            <a:off x="7818540" y="4514523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9A88E3B-E908-EFA5-0A49-11C9BBCF8E6A}"/>
              </a:ext>
            </a:extLst>
          </p:cNvPr>
          <p:cNvSpPr/>
          <p:nvPr/>
        </p:nvSpPr>
        <p:spPr>
          <a:xfrm>
            <a:off x="9296406" y="4514523"/>
            <a:ext cx="2003565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power consumption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498C630-3701-46CD-C512-BA563D477F9F}"/>
              </a:ext>
            </a:extLst>
          </p:cNvPr>
          <p:cNvSpPr/>
          <p:nvPr/>
        </p:nvSpPr>
        <p:spPr>
          <a:xfrm>
            <a:off x="8394239" y="5550134"/>
            <a:ext cx="1425426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core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367F3CD-82C6-C663-93AC-9D21FFDFB6F9}"/>
              </a:ext>
            </a:extLst>
          </p:cNvPr>
          <p:cNvCxnSpPr>
            <a:stCxn id="29" idx="0"/>
            <a:endCxn id="24" idx="4"/>
          </p:cNvCxnSpPr>
          <p:nvPr/>
        </p:nvCxnSpPr>
        <p:spPr>
          <a:xfrm flipV="1">
            <a:off x="9106952" y="3853308"/>
            <a:ext cx="189456" cy="169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9FB3A11-2C33-BC50-405C-B56D5C1F7F12}"/>
              </a:ext>
            </a:extLst>
          </p:cNvPr>
          <p:cNvCxnSpPr>
            <a:stCxn id="27" idx="0"/>
            <a:endCxn id="24" idx="3"/>
          </p:cNvCxnSpPr>
          <p:nvPr/>
        </p:nvCxnSpPr>
        <p:spPr>
          <a:xfrm flipV="1">
            <a:off x="8275740" y="3695565"/>
            <a:ext cx="210662" cy="8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9A7C1BD-EAE7-3860-F12B-C7D55B1D2DEF}"/>
              </a:ext>
            </a:extLst>
          </p:cNvPr>
          <p:cNvCxnSpPr>
            <a:stCxn id="28" idx="0"/>
            <a:endCxn id="24" idx="5"/>
          </p:cNvCxnSpPr>
          <p:nvPr/>
        </p:nvCxnSpPr>
        <p:spPr>
          <a:xfrm flipH="1" flipV="1">
            <a:off x="10106413" y="3695565"/>
            <a:ext cx="191776" cy="81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1F31FF64-96C3-605C-DAE2-6A2472B046FC}"/>
              </a:ext>
            </a:extLst>
          </p:cNvPr>
          <p:cNvSpPr/>
          <p:nvPr/>
        </p:nvSpPr>
        <p:spPr>
          <a:xfrm>
            <a:off x="10916419" y="3806504"/>
            <a:ext cx="128077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555B65-2E57-CCA2-F7FE-C430532E4412}"/>
              </a:ext>
            </a:extLst>
          </p:cNvPr>
          <p:cNvCxnSpPr>
            <a:stCxn id="3" idx="1"/>
            <a:endCxn id="24" idx="6"/>
          </p:cNvCxnSpPr>
          <p:nvPr/>
        </p:nvCxnSpPr>
        <p:spPr>
          <a:xfrm flipH="1" flipV="1">
            <a:off x="10441928" y="3314741"/>
            <a:ext cx="662055" cy="62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862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Pulse oxymeter</vt:lpstr>
      <vt:lpstr>Problem</vt:lpstr>
      <vt:lpstr>Idea</vt:lpstr>
      <vt:lpstr>Use case</vt:lpstr>
      <vt:lpstr>State Machine</vt:lpstr>
      <vt:lpstr>Requirements Pulse Oxymeter</vt:lpstr>
      <vt:lpstr>Requirements Cloud server</vt:lpstr>
      <vt:lpstr>Requirements</vt:lpstr>
      <vt:lpstr>Hardware Pulse Oxymeter</vt:lpstr>
      <vt:lpstr>Hardware Cloud Server</vt:lpstr>
      <vt:lpstr>User Interface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Pulsoximeter</dc:title>
  <dc:creator>Maxim Speczyk</dc:creator>
  <cp:lastModifiedBy>Maxim Speczyk</cp:lastModifiedBy>
  <cp:revision>3</cp:revision>
  <dcterms:created xsi:type="dcterms:W3CDTF">2022-06-04T13:32:23Z</dcterms:created>
  <dcterms:modified xsi:type="dcterms:W3CDTF">2022-06-14T20:42:20Z</dcterms:modified>
</cp:coreProperties>
</file>