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0484B-4EB7-4713-B4A1-C3028DB369C5}" v="38" dt="2022-06-07T16:46:2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Speczyk" userId="5728c1094bff3840" providerId="LiveId" clId="{7020484B-4EB7-4713-B4A1-C3028DB369C5}"/>
    <pc:docChg chg="undo custSel addSld modSld">
      <pc:chgData name="Maxim Speczyk" userId="5728c1094bff3840" providerId="LiveId" clId="{7020484B-4EB7-4713-B4A1-C3028DB369C5}" dt="2022-06-07T17:22:40.572" v="1377" actId="20577"/>
      <pc:docMkLst>
        <pc:docMk/>
      </pc:docMkLst>
      <pc:sldChg chg="addSp modSp mod modTransition setBg setClrOvrMap">
        <pc:chgData name="Maxim Speczyk" userId="5728c1094bff3840" providerId="LiveId" clId="{7020484B-4EB7-4713-B4A1-C3028DB369C5}" dt="2022-06-04T15:56:06.702" v="257" actId="20577"/>
        <pc:sldMkLst>
          <pc:docMk/>
          <pc:sldMk cId="4126742517" sldId="256"/>
        </pc:sldMkLst>
        <pc:spChg chg="mod">
          <ac:chgData name="Maxim Speczyk" userId="5728c1094bff3840" providerId="LiveId" clId="{7020484B-4EB7-4713-B4A1-C3028DB369C5}" dt="2022-06-04T15:56:06.702" v="257" actId="20577"/>
          <ac:spMkLst>
            <pc:docMk/>
            <pc:sldMk cId="4126742517" sldId="256"/>
            <ac:spMk id="2" creationId="{FB617054-8229-861C-DD49-1F3CBF4C20A1}"/>
          </ac:spMkLst>
        </pc:spChg>
        <pc:spChg chg="mod">
          <ac:chgData name="Maxim Speczyk" userId="5728c1094bff3840" providerId="LiveId" clId="{7020484B-4EB7-4713-B4A1-C3028DB369C5}" dt="2022-06-04T15:40:12.418" v="45" actId="26606"/>
          <ac:spMkLst>
            <pc:docMk/>
            <pc:sldMk cId="4126742517" sldId="256"/>
            <ac:spMk id="3" creationId="{46864A9C-B343-FA97-6829-5742F28751AC}"/>
          </ac:spMkLst>
        </pc:spChg>
        <pc:spChg chg="add">
          <ac:chgData name="Maxim Speczyk" userId="5728c1094bff3840" providerId="LiveId" clId="{7020484B-4EB7-4713-B4A1-C3028DB369C5}" dt="2022-06-04T15:40:12.418" v="45" actId="26606"/>
          <ac:spMkLst>
            <pc:docMk/>
            <pc:sldMk cId="4126742517" sldId="256"/>
            <ac:spMk id="8" creationId="{2A8AA5BC-4F7A-4226-8F99-6D824B226A97}"/>
          </ac:spMkLst>
        </pc:spChg>
        <pc:spChg chg="add">
          <ac:chgData name="Maxim Speczyk" userId="5728c1094bff3840" providerId="LiveId" clId="{7020484B-4EB7-4713-B4A1-C3028DB369C5}" dt="2022-06-04T15:40:12.418" v="45" actId="26606"/>
          <ac:spMkLst>
            <pc:docMk/>
            <pc:sldMk cId="4126742517" sldId="256"/>
            <ac:spMk id="10" creationId="{3E5445C6-DD42-4979-86FF-03730E8C6DB0}"/>
          </ac:spMkLst>
        </pc:spChg>
        <pc:cxnChg chg="add">
          <ac:chgData name="Maxim Speczyk" userId="5728c1094bff3840" providerId="LiveId" clId="{7020484B-4EB7-4713-B4A1-C3028DB369C5}" dt="2022-06-04T15:40:12.418" v="45" actId="26606"/>
          <ac:cxnSpMkLst>
            <pc:docMk/>
            <pc:sldMk cId="4126742517" sldId="256"/>
            <ac:cxnSpMk id="12" creationId="{45000665-DFC7-417E-8FD7-516A0F15C975}"/>
          </ac:cxnSpMkLst>
        </pc:cxnChg>
      </pc:sldChg>
      <pc:sldChg chg="modSp mod">
        <pc:chgData name="Maxim Speczyk" userId="5728c1094bff3840" providerId="LiveId" clId="{7020484B-4EB7-4713-B4A1-C3028DB369C5}" dt="2022-06-04T15:56:54.140" v="342" actId="20577"/>
        <pc:sldMkLst>
          <pc:docMk/>
          <pc:sldMk cId="1287323337" sldId="257"/>
        </pc:sldMkLst>
        <pc:spChg chg="mod">
          <ac:chgData name="Maxim Speczyk" userId="5728c1094bff3840" providerId="LiveId" clId="{7020484B-4EB7-4713-B4A1-C3028DB369C5}" dt="2022-06-04T15:56:54.140" v="342" actId="20577"/>
          <ac:spMkLst>
            <pc:docMk/>
            <pc:sldMk cId="1287323337" sldId="257"/>
            <ac:spMk id="3" creationId="{EE4861B9-2F35-E4DB-E33A-85D6693C67BC}"/>
          </ac:spMkLst>
        </pc:spChg>
      </pc:sldChg>
      <pc:sldChg chg="addSp delSp modSp mod modTransition setBg">
        <pc:chgData name="Maxim Speczyk" userId="5728c1094bff3840" providerId="LiveId" clId="{7020484B-4EB7-4713-B4A1-C3028DB369C5}" dt="2022-06-04T17:42:57.140" v="682" actId="20577"/>
        <pc:sldMkLst>
          <pc:docMk/>
          <pc:sldMk cId="546320551" sldId="258"/>
        </pc:sldMkLst>
        <pc:spChg chg="mod">
          <ac:chgData name="Maxim Speczyk" userId="5728c1094bff3840" providerId="LiveId" clId="{7020484B-4EB7-4713-B4A1-C3028DB369C5}" dt="2022-06-04T15:38:57.536" v="37" actId="26606"/>
          <ac:spMkLst>
            <pc:docMk/>
            <pc:sldMk cId="546320551" sldId="258"/>
            <ac:spMk id="2" creationId="{675CA5E6-AF04-87C7-0113-6E0164E1E7E5}"/>
          </ac:spMkLst>
        </pc:spChg>
        <pc:spChg chg="del mod">
          <ac:chgData name="Maxim Speczyk" userId="5728c1094bff3840" providerId="LiveId" clId="{7020484B-4EB7-4713-B4A1-C3028DB369C5}" dt="2022-06-04T15:37:47.974" v="25" actId="478"/>
          <ac:spMkLst>
            <pc:docMk/>
            <pc:sldMk cId="546320551" sldId="258"/>
            <ac:spMk id="7" creationId="{36BEFE37-B802-3A46-EBAF-B61824CFA00D}"/>
          </ac:spMkLst>
        </pc:spChg>
        <pc:spChg chg="del mod">
          <ac:chgData name="Maxim Speczyk" userId="5728c1094bff3840" providerId="LiveId" clId="{7020484B-4EB7-4713-B4A1-C3028DB369C5}" dt="2022-06-04T15:37:47.974" v="25" actId="478"/>
          <ac:spMkLst>
            <pc:docMk/>
            <pc:sldMk cId="546320551" sldId="258"/>
            <ac:spMk id="12" creationId="{CA72ED75-F4FE-E1EC-7705-FB4BF3502EE2}"/>
          </ac:spMkLst>
        </pc:spChg>
        <pc:spChg chg="add del mod">
          <ac:chgData name="Maxim Speczyk" userId="5728c1094bff3840" providerId="LiveId" clId="{7020484B-4EB7-4713-B4A1-C3028DB369C5}" dt="2022-06-04T15:38:01.634" v="29"/>
          <ac:spMkLst>
            <pc:docMk/>
            <pc:sldMk cId="546320551" sldId="258"/>
            <ac:spMk id="23" creationId="{E6BCC159-ACFE-1D38-7FFF-1F0F474EAAB1}"/>
          </ac:spMkLst>
        </pc:spChg>
        <pc:spChg chg="add mod">
          <ac:chgData name="Maxim Speczyk" userId="5728c1094bff3840" providerId="LiveId" clId="{7020484B-4EB7-4713-B4A1-C3028DB369C5}" dt="2022-06-04T17:42:57.140" v="682" actId="20577"/>
          <ac:spMkLst>
            <pc:docMk/>
            <pc:sldMk cId="546320551" sldId="258"/>
            <ac:spMk id="29" creationId="{5A16F0D9-C580-EB76-35F4-65019FCDFE90}"/>
          </ac:spMkLst>
        </pc:spChg>
        <pc:spChg chg="add">
          <ac:chgData name="Maxim Speczyk" userId="5728c1094bff3840" providerId="LiveId" clId="{7020484B-4EB7-4713-B4A1-C3028DB369C5}" dt="2022-06-04T15:38:57.536" v="37" actId="26606"/>
          <ac:spMkLst>
            <pc:docMk/>
            <pc:sldMk cId="546320551" sldId="258"/>
            <ac:spMk id="32" creationId="{73DE2CFE-42F2-48F0-8706-5264E012B10C}"/>
          </ac:spMkLst>
        </pc:spChg>
        <pc:picChg chg="del mod">
          <ac:chgData name="Maxim Speczyk" userId="5728c1094bff3840" providerId="LiveId" clId="{7020484B-4EB7-4713-B4A1-C3028DB369C5}" dt="2022-06-04T15:37:47.974" v="25" actId="478"/>
          <ac:picMkLst>
            <pc:docMk/>
            <pc:sldMk cId="546320551" sldId="258"/>
            <ac:picMk id="4" creationId="{2C154846-4E89-22E4-B1AE-760102AE2960}"/>
          </ac:picMkLst>
        </pc:picChg>
        <pc:picChg chg="del mod">
          <ac:chgData name="Maxim Speczyk" userId="5728c1094bff3840" providerId="LiveId" clId="{7020484B-4EB7-4713-B4A1-C3028DB369C5}" dt="2022-06-04T15:37:49.879" v="26" actId="478"/>
          <ac:picMkLst>
            <pc:docMk/>
            <pc:sldMk cId="546320551" sldId="258"/>
            <ac:picMk id="5" creationId="{FDC72D60-CC1D-33D6-C1FE-1A0458A88046}"/>
          </ac:picMkLst>
        </pc:picChg>
        <pc:picChg chg="del mod">
          <ac:chgData name="Maxim Speczyk" userId="5728c1094bff3840" providerId="LiveId" clId="{7020484B-4EB7-4713-B4A1-C3028DB369C5}" dt="2022-06-04T15:37:47.974" v="25" actId="478"/>
          <ac:picMkLst>
            <pc:docMk/>
            <pc:sldMk cId="546320551" sldId="258"/>
            <ac:picMk id="8" creationId="{37791302-38C0-B6F9-6694-88DE8BCF249C}"/>
          </ac:picMkLst>
        </pc:picChg>
        <pc:picChg chg="del mod">
          <ac:chgData name="Maxim Speczyk" userId="5728c1094bff3840" providerId="LiveId" clId="{7020484B-4EB7-4713-B4A1-C3028DB369C5}" dt="2022-06-04T15:37:47.974" v="25" actId="478"/>
          <ac:picMkLst>
            <pc:docMk/>
            <pc:sldMk cId="546320551" sldId="258"/>
            <ac:picMk id="13" creationId="{FE83D37C-7850-5239-1C41-6EE488A12A7B}"/>
          </ac:picMkLst>
        </pc:picChg>
        <pc:picChg chg="del mod">
          <ac:chgData name="Maxim Speczyk" userId="5728c1094bff3840" providerId="LiveId" clId="{7020484B-4EB7-4713-B4A1-C3028DB369C5}" dt="2022-06-04T15:37:53.262" v="28" actId="478"/>
          <ac:picMkLst>
            <pc:docMk/>
            <pc:sldMk cId="546320551" sldId="258"/>
            <ac:picMk id="14" creationId="{22F7BDBC-B1F5-C78C-784A-5A7BFB5A565D}"/>
          </ac:picMkLst>
        </pc:picChg>
        <pc:picChg chg="add mod">
          <ac:chgData name="Maxim Speczyk" userId="5728c1094bff3840" providerId="LiveId" clId="{7020484B-4EB7-4713-B4A1-C3028DB369C5}" dt="2022-06-04T15:24:56.999" v="7" actId="571"/>
          <ac:picMkLst>
            <pc:docMk/>
            <pc:sldMk cId="546320551" sldId="258"/>
            <ac:picMk id="15" creationId="{8DA6D631-F621-59E5-ACC3-A016C359E1E3}"/>
          </ac:picMkLst>
        </pc:picChg>
        <pc:picChg chg="add mod">
          <ac:chgData name="Maxim Speczyk" userId="5728c1094bff3840" providerId="LiveId" clId="{7020484B-4EB7-4713-B4A1-C3028DB369C5}" dt="2022-06-04T15:24:56.999" v="7" actId="571"/>
          <ac:picMkLst>
            <pc:docMk/>
            <pc:sldMk cId="546320551" sldId="258"/>
            <ac:picMk id="16" creationId="{7013606E-F55B-A36B-801D-52F1E8257935}"/>
          </ac:picMkLst>
        </pc:picChg>
        <pc:picChg chg="add del mod">
          <ac:chgData name="Maxim Speczyk" userId="5728c1094bff3840" providerId="LiveId" clId="{7020484B-4EB7-4713-B4A1-C3028DB369C5}" dt="2022-06-04T15:37:51.801" v="27" actId="478"/>
          <ac:picMkLst>
            <pc:docMk/>
            <pc:sldMk cId="546320551" sldId="258"/>
            <ac:picMk id="21" creationId="{8723439F-462D-95BE-7020-986E2ED506E5}"/>
          </ac:picMkLst>
        </pc:picChg>
        <pc:picChg chg="add mod">
          <ac:chgData name="Maxim Speczyk" userId="5728c1094bff3840" providerId="LiveId" clId="{7020484B-4EB7-4713-B4A1-C3028DB369C5}" dt="2022-06-04T15:38:57.536" v="37" actId="26606"/>
          <ac:picMkLst>
            <pc:docMk/>
            <pc:sldMk cId="546320551" sldId="258"/>
            <ac:picMk id="25" creationId="{946EBBA0-6C40-6FD9-B87D-722F3E444E57}"/>
          </ac:picMkLst>
        </pc:picChg>
        <pc:picChg chg="add mod">
          <ac:chgData name="Maxim Speczyk" userId="5728c1094bff3840" providerId="LiveId" clId="{7020484B-4EB7-4713-B4A1-C3028DB369C5}" dt="2022-06-04T16:02:50.599" v="580" actId="1076"/>
          <ac:picMkLst>
            <pc:docMk/>
            <pc:sldMk cId="546320551" sldId="258"/>
            <ac:picMk id="28" creationId="{2CC9226F-0548-C753-CBC5-418DAAA8DC13}"/>
          </ac:picMkLst>
        </pc:picChg>
        <pc:cxnChg chg="del mod">
          <ac:chgData name="Maxim Speczyk" userId="5728c1094bff3840" providerId="LiveId" clId="{7020484B-4EB7-4713-B4A1-C3028DB369C5}" dt="2022-06-04T15:37:47.974" v="25" actId="478"/>
          <ac:cxnSpMkLst>
            <pc:docMk/>
            <pc:sldMk cId="546320551" sldId="258"/>
            <ac:cxnSpMk id="6" creationId="{801B258B-53BF-8024-439A-E9197DFF7C58}"/>
          </ac:cxnSpMkLst>
        </pc:cxnChg>
        <pc:cxnChg chg="del mod">
          <ac:chgData name="Maxim Speczyk" userId="5728c1094bff3840" providerId="LiveId" clId="{7020484B-4EB7-4713-B4A1-C3028DB369C5}" dt="2022-06-04T15:37:47.974" v="25" actId="478"/>
          <ac:cxnSpMkLst>
            <pc:docMk/>
            <pc:sldMk cId="546320551" sldId="258"/>
            <ac:cxnSpMk id="9" creationId="{0BEBC489-EFB9-0CAE-0214-A962C8BEF3DB}"/>
          </ac:cxnSpMkLst>
        </pc:cxnChg>
        <pc:cxnChg chg="del mod">
          <ac:chgData name="Maxim Speczyk" userId="5728c1094bff3840" providerId="LiveId" clId="{7020484B-4EB7-4713-B4A1-C3028DB369C5}" dt="2022-06-04T15:37:47.974" v="25" actId="478"/>
          <ac:cxnSpMkLst>
            <pc:docMk/>
            <pc:sldMk cId="546320551" sldId="258"/>
            <ac:cxnSpMk id="10" creationId="{DAF1BFC7-1584-77FC-E8F0-B779340FF70C}"/>
          </ac:cxnSpMkLst>
        </pc:cxnChg>
        <pc:cxnChg chg="del mod">
          <ac:chgData name="Maxim Speczyk" userId="5728c1094bff3840" providerId="LiveId" clId="{7020484B-4EB7-4713-B4A1-C3028DB369C5}" dt="2022-06-04T15:37:47.974" v="25" actId="478"/>
          <ac:cxnSpMkLst>
            <pc:docMk/>
            <pc:sldMk cId="546320551" sldId="258"/>
            <ac:cxnSpMk id="11" creationId="{185E8FEA-B1D6-96FD-AAA8-BD27A29A3092}"/>
          </ac:cxnSpMkLst>
        </pc:cxnChg>
      </pc:sldChg>
      <pc:sldChg chg="addSp delSp modSp mod modTransition setBg">
        <pc:chgData name="Maxim Speczyk" userId="5728c1094bff3840" providerId="LiveId" clId="{7020484B-4EB7-4713-B4A1-C3028DB369C5}" dt="2022-06-04T16:01:59.080" v="542" actId="26606"/>
        <pc:sldMkLst>
          <pc:docMk/>
          <pc:sldMk cId="1006065743" sldId="259"/>
        </pc:sldMkLst>
        <pc:spChg chg="mod">
          <ac:chgData name="Maxim Speczyk" userId="5728c1094bff3840" providerId="LiveId" clId="{7020484B-4EB7-4713-B4A1-C3028DB369C5}" dt="2022-06-04T15:39:17.560" v="44" actId="26606"/>
          <ac:spMkLst>
            <pc:docMk/>
            <pc:sldMk cId="1006065743" sldId="259"/>
            <ac:spMk id="2" creationId="{A2E3DB22-FA23-B477-2E9E-51F0A0C2D25B}"/>
          </ac:spMkLst>
        </pc:spChg>
        <pc:spChg chg="del">
          <ac:chgData name="Maxim Speczyk" userId="5728c1094bff3840" providerId="LiveId" clId="{7020484B-4EB7-4713-B4A1-C3028DB369C5}" dt="2022-06-04T15:24:30.762" v="0"/>
          <ac:spMkLst>
            <pc:docMk/>
            <pc:sldMk cId="1006065743" sldId="259"/>
            <ac:spMk id="3" creationId="{90B2ED51-CA69-19E1-A48E-C12E38B65A55}"/>
          </ac:spMkLst>
        </pc:spChg>
        <pc:spChg chg="add del mod">
          <ac:chgData name="Maxim Speczyk" userId="5728c1094bff3840" providerId="LiveId" clId="{7020484B-4EB7-4713-B4A1-C3028DB369C5}" dt="2022-06-04T15:58:35.922" v="349"/>
          <ac:spMkLst>
            <pc:docMk/>
            <pc:sldMk cId="1006065743" sldId="259"/>
            <ac:spMk id="7" creationId="{5EC26D90-F520-7F60-C71A-AB9DA3B6C2CA}"/>
          </ac:spMkLst>
        </pc:spChg>
        <pc:spChg chg="add del">
          <ac:chgData name="Maxim Speczyk" userId="5728c1094bff3840" providerId="LiveId" clId="{7020484B-4EB7-4713-B4A1-C3028DB369C5}" dt="2022-06-04T15:39:15.886" v="41" actId="26606"/>
          <ac:spMkLst>
            <pc:docMk/>
            <pc:sldMk cId="1006065743" sldId="259"/>
            <ac:spMk id="9" creationId="{B789B21F-03F6-8691-755E-71DC1D41C72A}"/>
          </ac:spMkLst>
        </pc:spChg>
        <pc:spChg chg="add del">
          <ac:chgData name="Maxim Speczyk" userId="5728c1094bff3840" providerId="LiveId" clId="{7020484B-4EB7-4713-B4A1-C3028DB369C5}" dt="2022-06-04T15:39:13.116" v="39" actId="26606"/>
          <ac:spMkLst>
            <pc:docMk/>
            <pc:sldMk cId="1006065743" sldId="259"/>
            <ac:spMk id="10" creationId="{D4771268-CB57-404A-9271-370EB28F6090}"/>
          </ac:spMkLst>
        </pc:spChg>
        <pc:spChg chg="add del">
          <ac:chgData name="Maxim Speczyk" userId="5728c1094bff3840" providerId="LiveId" clId="{7020484B-4EB7-4713-B4A1-C3028DB369C5}" dt="2022-06-04T15:39:15.886" v="41" actId="26606"/>
          <ac:spMkLst>
            <pc:docMk/>
            <pc:sldMk cId="1006065743" sldId="259"/>
            <ac:spMk id="12" creationId="{73DE2CFE-42F2-48F0-8706-5264E012B10C}"/>
          </ac:spMkLst>
        </pc:spChg>
        <pc:spChg chg="add del">
          <ac:chgData name="Maxim Speczyk" userId="5728c1094bff3840" providerId="LiveId" clId="{7020484B-4EB7-4713-B4A1-C3028DB369C5}" dt="2022-06-04T15:39:17.560" v="43" actId="26606"/>
          <ac:spMkLst>
            <pc:docMk/>
            <pc:sldMk cId="1006065743" sldId="259"/>
            <ac:spMk id="14" creationId="{EBF87945-A001-489F-9D9B-7D9435F0B9CA}"/>
          </ac:spMkLst>
        </pc:spChg>
        <pc:spChg chg="add del">
          <ac:chgData name="Maxim Speczyk" userId="5728c1094bff3840" providerId="LiveId" clId="{7020484B-4EB7-4713-B4A1-C3028DB369C5}" dt="2022-06-04T15:39:17.560" v="43" actId="26606"/>
          <ac:spMkLst>
            <pc:docMk/>
            <pc:sldMk cId="1006065743" sldId="259"/>
            <ac:spMk id="15" creationId="{FF9B822F-893E-44C8-963C-64F50ACECBB2}"/>
          </ac:spMkLst>
        </pc:spChg>
        <pc:spChg chg="add del">
          <ac:chgData name="Maxim Speczyk" userId="5728c1094bff3840" providerId="LiveId" clId="{7020484B-4EB7-4713-B4A1-C3028DB369C5}" dt="2022-06-04T15:39:17.560" v="43" actId="26606"/>
          <ac:spMkLst>
            <pc:docMk/>
            <pc:sldMk cId="1006065743" sldId="259"/>
            <ac:spMk id="16" creationId="{58D58FF1-D2F9-BB98-549A-0A01CD26055D}"/>
          </ac:spMkLst>
        </pc:spChg>
        <pc:spChg chg="add del mod">
          <ac:chgData name="Maxim Speczyk" userId="5728c1094bff3840" providerId="LiveId" clId="{7020484B-4EB7-4713-B4A1-C3028DB369C5}" dt="2022-06-04T16:01:56.747" v="541"/>
          <ac:spMkLst>
            <pc:docMk/>
            <pc:sldMk cId="1006065743" sldId="259"/>
            <ac:spMk id="17" creationId="{F2CCF235-C7FE-6ADE-567A-0F3637DDF9CB}"/>
          </ac:spMkLst>
        </pc:spChg>
        <pc:spChg chg="add del">
          <ac:chgData name="Maxim Speczyk" userId="5728c1094bff3840" providerId="LiveId" clId="{7020484B-4EB7-4713-B4A1-C3028DB369C5}" dt="2022-06-04T15:58:38.320" v="351" actId="26606"/>
          <ac:spMkLst>
            <pc:docMk/>
            <pc:sldMk cId="1006065743" sldId="259"/>
            <ac:spMk id="18" creationId="{D4771268-CB57-404A-9271-370EB28F6090}"/>
          </ac:spMkLst>
        </pc:spChg>
        <pc:spChg chg="add del">
          <ac:chgData name="Maxim Speczyk" userId="5728c1094bff3840" providerId="LiveId" clId="{7020484B-4EB7-4713-B4A1-C3028DB369C5}" dt="2022-06-04T16:01:59.080" v="542" actId="26606"/>
          <ac:spMkLst>
            <pc:docMk/>
            <pc:sldMk cId="1006065743" sldId="259"/>
            <ac:spMk id="23" creationId="{D4771268-CB57-404A-9271-370EB28F6090}"/>
          </ac:spMkLst>
        </pc:spChg>
        <pc:spChg chg="add">
          <ac:chgData name="Maxim Speczyk" userId="5728c1094bff3840" providerId="LiveId" clId="{7020484B-4EB7-4713-B4A1-C3028DB369C5}" dt="2022-06-04T16:01:59.080" v="542" actId="26606"/>
          <ac:spMkLst>
            <pc:docMk/>
            <pc:sldMk cId="1006065743" sldId="259"/>
            <ac:spMk id="28" creationId="{D4771268-CB57-404A-9271-370EB28F6090}"/>
          </ac:spMkLst>
        </pc:spChg>
        <pc:picChg chg="add del mod">
          <ac:chgData name="Maxim Speczyk" userId="5728c1094bff3840" providerId="LiveId" clId="{7020484B-4EB7-4713-B4A1-C3028DB369C5}" dt="2022-06-04T15:58:32.521" v="348" actId="21"/>
          <ac:picMkLst>
            <pc:docMk/>
            <pc:sldMk cId="1006065743" sldId="259"/>
            <ac:picMk id="5" creationId="{2971A0F2-233F-B2E7-1156-8F4A389800B7}"/>
          </ac:picMkLst>
        </pc:picChg>
        <pc:picChg chg="add del mod">
          <ac:chgData name="Maxim Speczyk" userId="5728c1094bff3840" providerId="LiveId" clId="{7020484B-4EB7-4713-B4A1-C3028DB369C5}" dt="2022-06-04T16:01:52.031" v="540" actId="21"/>
          <ac:picMkLst>
            <pc:docMk/>
            <pc:sldMk cId="1006065743" sldId="259"/>
            <ac:picMk id="11" creationId="{8B6FC39D-C40C-02A7-99D8-43476F529FA4}"/>
          </ac:picMkLst>
        </pc:picChg>
        <pc:picChg chg="add mod">
          <ac:chgData name="Maxim Speczyk" userId="5728c1094bff3840" providerId="LiveId" clId="{7020484B-4EB7-4713-B4A1-C3028DB369C5}" dt="2022-06-04T16:01:59.080" v="542" actId="26606"/>
          <ac:picMkLst>
            <pc:docMk/>
            <pc:sldMk cId="1006065743" sldId="259"/>
            <ac:picMk id="20" creationId="{CC36438E-7BAA-ED31-7446-960D08D04D2A}"/>
          </ac:picMkLst>
        </pc:picChg>
      </pc:sldChg>
      <pc:sldChg chg="addSp delSp modSp mod modTransition setBg">
        <pc:chgData name="Maxim Speczyk" userId="5728c1094bff3840" providerId="LiveId" clId="{7020484B-4EB7-4713-B4A1-C3028DB369C5}" dt="2022-06-04T16:01:24.794" v="539" actId="1076"/>
        <pc:sldMkLst>
          <pc:docMk/>
          <pc:sldMk cId="917697017" sldId="260"/>
        </pc:sldMkLst>
        <pc:spChg chg="mod">
          <ac:chgData name="Maxim Speczyk" userId="5728c1094bff3840" providerId="LiveId" clId="{7020484B-4EB7-4713-B4A1-C3028DB369C5}" dt="2022-06-04T15:57:45.830" v="345" actId="26606"/>
          <ac:spMkLst>
            <pc:docMk/>
            <pc:sldMk cId="917697017" sldId="260"/>
            <ac:spMk id="2" creationId="{EEEE4BF4-2A93-94FE-354F-1F3F023B3742}"/>
          </ac:spMkLst>
        </pc:spChg>
        <pc:spChg chg="del">
          <ac:chgData name="Maxim Speczyk" userId="5728c1094bff3840" providerId="LiveId" clId="{7020484B-4EB7-4713-B4A1-C3028DB369C5}" dt="2022-06-04T15:36:00.563" v="18"/>
          <ac:spMkLst>
            <pc:docMk/>
            <pc:sldMk cId="917697017" sldId="260"/>
            <ac:spMk id="3" creationId="{178454DD-BCA8-8054-4130-CCF8FD11735F}"/>
          </ac:spMkLst>
        </pc:spChg>
        <pc:spChg chg="add del mod">
          <ac:chgData name="Maxim Speczyk" userId="5728c1094bff3840" providerId="LiveId" clId="{7020484B-4EB7-4713-B4A1-C3028DB369C5}" dt="2022-06-04T15:57:43.540" v="344"/>
          <ac:spMkLst>
            <pc:docMk/>
            <pc:sldMk cId="917697017" sldId="260"/>
            <ac:spMk id="7" creationId="{11B847E6-9811-48C4-C4B4-95E961BE8EEA}"/>
          </ac:spMkLst>
        </pc:spChg>
        <pc:spChg chg="add del mod">
          <ac:chgData name="Maxim Speczyk" userId="5728c1094bff3840" providerId="LiveId" clId="{7020484B-4EB7-4713-B4A1-C3028DB369C5}" dt="2022-06-04T16:01:14.377" v="536"/>
          <ac:spMkLst>
            <pc:docMk/>
            <pc:sldMk cId="917697017" sldId="260"/>
            <ac:spMk id="11" creationId="{B14A3B20-EB9E-B28D-8EE8-C1D7D4944C3D}"/>
          </ac:spMkLst>
        </pc:spChg>
        <pc:spChg chg="add del">
          <ac:chgData name="Maxim Speczyk" userId="5728c1094bff3840" providerId="LiveId" clId="{7020484B-4EB7-4713-B4A1-C3028DB369C5}" dt="2022-06-04T16:01:17.571" v="537" actId="26606"/>
          <ac:spMkLst>
            <pc:docMk/>
            <pc:sldMk cId="917697017" sldId="260"/>
            <ac:spMk id="14" creationId="{D4771268-CB57-404A-9271-370EB28F6090}"/>
          </ac:spMkLst>
        </pc:spChg>
        <pc:spChg chg="add">
          <ac:chgData name="Maxim Speczyk" userId="5728c1094bff3840" providerId="LiveId" clId="{7020484B-4EB7-4713-B4A1-C3028DB369C5}" dt="2022-06-04T16:01:17.571" v="537" actId="26606"/>
          <ac:spMkLst>
            <pc:docMk/>
            <pc:sldMk cId="917697017" sldId="260"/>
            <ac:spMk id="19" creationId="{D4771268-CB57-404A-9271-370EB28F6090}"/>
          </ac:spMkLst>
        </pc:spChg>
        <pc:picChg chg="add del mod">
          <ac:chgData name="Maxim Speczyk" userId="5728c1094bff3840" providerId="LiveId" clId="{7020484B-4EB7-4713-B4A1-C3028DB369C5}" dt="2022-06-04T15:57:38.015" v="343" actId="21"/>
          <ac:picMkLst>
            <pc:docMk/>
            <pc:sldMk cId="917697017" sldId="260"/>
            <ac:picMk id="5" creationId="{14661BA9-A5FB-8411-9EC9-A1FC5017CD16}"/>
          </ac:picMkLst>
        </pc:picChg>
        <pc:picChg chg="add del mod">
          <ac:chgData name="Maxim Speczyk" userId="5728c1094bff3840" providerId="LiveId" clId="{7020484B-4EB7-4713-B4A1-C3028DB369C5}" dt="2022-06-04T16:01:12.049" v="535" actId="21"/>
          <ac:picMkLst>
            <pc:docMk/>
            <pc:sldMk cId="917697017" sldId="260"/>
            <ac:picMk id="9" creationId="{603553A0-4B5C-86D0-09BA-874778255DFC}"/>
          </ac:picMkLst>
        </pc:picChg>
        <pc:picChg chg="add mod">
          <ac:chgData name="Maxim Speczyk" userId="5728c1094bff3840" providerId="LiveId" clId="{7020484B-4EB7-4713-B4A1-C3028DB369C5}" dt="2022-06-04T16:01:24.794" v="539" actId="1076"/>
          <ac:picMkLst>
            <pc:docMk/>
            <pc:sldMk cId="917697017" sldId="260"/>
            <ac:picMk id="13" creationId="{DE1D80F7-C769-A0FA-BA74-03057DF20E35}"/>
          </ac:picMkLst>
        </pc:picChg>
      </pc:sldChg>
      <pc:sldChg chg="addSp delSp modSp mod modTransition setBg">
        <pc:chgData name="Maxim Speczyk" userId="5728c1094bff3840" providerId="LiveId" clId="{7020484B-4EB7-4713-B4A1-C3028DB369C5}" dt="2022-06-07T16:45:24.113" v="1150" actId="20577"/>
        <pc:sldMkLst>
          <pc:docMk/>
          <pc:sldMk cId="1725213099" sldId="261"/>
        </pc:sldMkLst>
        <pc:spChg chg="mod">
          <ac:chgData name="Maxim Speczyk" userId="5728c1094bff3840" providerId="LiveId" clId="{7020484B-4EB7-4713-B4A1-C3028DB369C5}" dt="2022-06-07T16:45:24.113" v="1150" actId="20577"/>
          <ac:spMkLst>
            <pc:docMk/>
            <pc:sldMk cId="1725213099" sldId="261"/>
            <ac:spMk id="2" creationId="{24CEB8BB-71FF-C381-B3AC-581B7A9C7C05}"/>
          </ac:spMkLst>
        </pc:spChg>
        <pc:spChg chg="del">
          <ac:chgData name="Maxim Speczyk" userId="5728c1094bff3840" providerId="LiveId" clId="{7020484B-4EB7-4713-B4A1-C3028DB369C5}" dt="2022-06-06T14:32:37.702" v="683"/>
          <ac:spMkLst>
            <pc:docMk/>
            <pc:sldMk cId="1725213099" sldId="261"/>
            <ac:spMk id="3" creationId="{E90CE0D2-D45E-2F41-AA30-8A72C8FED38C}"/>
          </ac:spMkLst>
        </pc:spChg>
        <pc:spChg chg="add del">
          <ac:chgData name="Maxim Speczyk" userId="5728c1094bff3840" providerId="LiveId" clId="{7020484B-4EB7-4713-B4A1-C3028DB369C5}" dt="2022-06-06T14:32:46.898" v="685" actId="26606"/>
          <ac:spMkLst>
            <pc:docMk/>
            <pc:sldMk cId="1725213099" sldId="261"/>
            <ac:spMk id="9" creationId="{C10A1469-8417-B5AF-9416-D66F2E547259}"/>
          </ac:spMkLst>
        </pc:spChg>
        <pc:spChg chg="add del">
          <ac:chgData name="Maxim Speczyk" userId="5728c1094bff3840" providerId="LiveId" clId="{7020484B-4EB7-4713-B4A1-C3028DB369C5}" dt="2022-06-06T14:33:06.816" v="687" actId="26606"/>
          <ac:spMkLst>
            <pc:docMk/>
            <pc:sldMk cId="1725213099" sldId="261"/>
            <ac:spMk id="10" creationId="{D4771268-CB57-404A-9271-370EB28F6090}"/>
          </ac:spMkLst>
        </pc:spChg>
        <pc:spChg chg="add del">
          <ac:chgData name="Maxim Speczyk" userId="5728c1094bff3840" providerId="LiveId" clId="{7020484B-4EB7-4713-B4A1-C3028DB369C5}" dt="2022-06-06T14:32:46.898" v="685" actId="26606"/>
          <ac:spMkLst>
            <pc:docMk/>
            <pc:sldMk cId="1725213099" sldId="261"/>
            <ac:spMk id="12" creationId="{FF9B822F-893E-44C8-963C-64F50ACECBB2}"/>
          </ac:spMkLst>
        </pc:spChg>
        <pc:spChg chg="add">
          <ac:chgData name="Maxim Speczyk" userId="5728c1094bff3840" providerId="LiveId" clId="{7020484B-4EB7-4713-B4A1-C3028DB369C5}" dt="2022-06-06T14:33:06.816" v="688" actId="26606"/>
          <ac:spMkLst>
            <pc:docMk/>
            <pc:sldMk cId="1725213099" sldId="261"/>
            <ac:spMk id="13" creationId="{73DE2CFE-42F2-48F0-8706-5264E012B10C}"/>
          </ac:spMkLst>
        </pc:spChg>
        <pc:spChg chg="add del">
          <ac:chgData name="Maxim Speczyk" userId="5728c1094bff3840" providerId="LiveId" clId="{7020484B-4EB7-4713-B4A1-C3028DB369C5}" dt="2022-06-06T14:32:46.898" v="685" actId="26606"/>
          <ac:spMkLst>
            <pc:docMk/>
            <pc:sldMk cId="1725213099" sldId="261"/>
            <ac:spMk id="14" creationId="{EBF87945-A001-489F-9D9B-7D9435F0B9CA}"/>
          </ac:spMkLst>
        </pc:spChg>
        <pc:spChg chg="add mod">
          <ac:chgData name="Maxim Speczyk" userId="5728c1094bff3840" providerId="LiveId" clId="{7020484B-4EB7-4713-B4A1-C3028DB369C5}" dt="2022-06-06T14:35:04.800" v="816" actId="20577"/>
          <ac:spMkLst>
            <pc:docMk/>
            <pc:sldMk cId="1725213099" sldId="261"/>
            <ac:spMk id="15" creationId="{387565D0-D04D-7A10-062D-BC8C5E729D85}"/>
          </ac:spMkLst>
        </pc:spChg>
        <pc:picChg chg="add mod">
          <ac:chgData name="Maxim Speczyk" userId="5728c1094bff3840" providerId="LiveId" clId="{7020484B-4EB7-4713-B4A1-C3028DB369C5}" dt="2022-06-06T14:33:23.458" v="694" actId="1076"/>
          <ac:picMkLst>
            <pc:docMk/>
            <pc:sldMk cId="1725213099" sldId="261"/>
            <ac:picMk id="5" creationId="{AD312B7D-D7A4-EF05-0850-0C7BE0A1C37B}"/>
          </ac:picMkLst>
        </pc:picChg>
      </pc:sldChg>
      <pc:sldChg chg="addSp delSp modSp mod modTransition setBg setClrOvrMap">
        <pc:chgData name="Maxim Speczyk" userId="5728c1094bff3840" providerId="LiveId" clId="{7020484B-4EB7-4713-B4A1-C3028DB369C5}" dt="2022-06-07T16:44:24.174" v="1114" actId="13822"/>
        <pc:sldMkLst>
          <pc:docMk/>
          <pc:sldMk cId="3737286272" sldId="262"/>
        </pc:sldMkLst>
        <pc:spChg chg="mod ord">
          <ac:chgData name="Maxim Speczyk" userId="5728c1094bff3840" providerId="LiveId" clId="{7020484B-4EB7-4713-B4A1-C3028DB369C5}" dt="2022-06-07T16:01:43.879" v="887" actId="20577"/>
          <ac:spMkLst>
            <pc:docMk/>
            <pc:sldMk cId="3737286272" sldId="262"/>
            <ac:spMk id="2" creationId="{77174490-3C72-9292-188C-E03A54C29E48}"/>
          </ac:spMkLst>
        </pc:spChg>
        <pc:spChg chg="del">
          <ac:chgData name="Maxim Speczyk" userId="5728c1094bff3840" providerId="LiveId" clId="{7020484B-4EB7-4713-B4A1-C3028DB369C5}" dt="2022-06-07T16:00:57.967" v="861" actId="26606"/>
          <ac:spMkLst>
            <pc:docMk/>
            <pc:sldMk cId="3737286272" sldId="262"/>
            <ac:spMk id="3" creationId="{0D107849-8C29-0980-E2EF-8BD21531DFBC}"/>
          </ac:spMkLst>
        </pc:spChg>
        <pc:spChg chg="add mod">
          <ac:chgData name="Maxim Speczyk" userId="5728c1094bff3840" providerId="LiveId" clId="{7020484B-4EB7-4713-B4A1-C3028DB369C5}" dt="2022-06-07T16:05:54.569" v="962" actId="20577"/>
          <ac:spMkLst>
            <pc:docMk/>
            <pc:sldMk cId="3737286272" sldId="262"/>
            <ac:spMk id="5" creationId="{F9C1FF65-9680-4E48-04DD-A02B1B9E822B}"/>
          </ac:spMkLst>
        </pc:spChg>
        <pc:spChg chg="add mod">
          <ac:chgData name="Maxim Speczyk" userId="5728c1094bff3840" providerId="LiveId" clId="{7020484B-4EB7-4713-B4A1-C3028DB369C5}" dt="2022-06-07T16:06:27.118" v="965" actId="208"/>
          <ac:spMkLst>
            <pc:docMk/>
            <pc:sldMk cId="3737286272" sldId="262"/>
            <ac:spMk id="6" creationId="{F1DAFA69-A748-30CE-838A-C5BC8CE8F353}"/>
          </ac:spMkLst>
        </pc:spChg>
        <pc:spChg chg="add mod">
          <ac:chgData name="Maxim Speczyk" userId="5728c1094bff3840" providerId="LiveId" clId="{7020484B-4EB7-4713-B4A1-C3028DB369C5}" dt="2022-06-07T16:07:18.892" v="987" actId="1076"/>
          <ac:spMkLst>
            <pc:docMk/>
            <pc:sldMk cId="3737286272" sldId="262"/>
            <ac:spMk id="7" creationId="{DCA5190A-71CE-DB32-4C8A-57AD7E4264BF}"/>
          </ac:spMkLst>
        </pc:spChg>
        <pc:spChg chg="add del">
          <ac:chgData name="Maxim Speczyk" userId="5728c1094bff3840" providerId="LiveId" clId="{7020484B-4EB7-4713-B4A1-C3028DB369C5}" dt="2022-06-07T16:01:18.977" v="862" actId="26606"/>
          <ac:spMkLst>
            <pc:docMk/>
            <pc:sldMk cId="3737286272" sldId="262"/>
            <ac:spMk id="9" creationId="{0DE6A193-4755-479A-BC6F-A7EBCA73BE1A}"/>
          </ac:spMkLst>
        </pc:spChg>
        <pc:spChg chg="add del">
          <ac:chgData name="Maxim Speczyk" userId="5728c1094bff3840" providerId="LiveId" clId="{7020484B-4EB7-4713-B4A1-C3028DB369C5}" dt="2022-06-07T16:01:18.977" v="862" actId="26606"/>
          <ac:spMkLst>
            <pc:docMk/>
            <pc:sldMk cId="3737286272" sldId="262"/>
            <ac:spMk id="11" creationId="{5A55B759-31A7-423C-9BC2-A8BC09FE98B9}"/>
          </ac:spMkLst>
        </pc:spChg>
        <pc:spChg chg="add del">
          <ac:chgData name="Maxim Speczyk" userId="5728c1094bff3840" providerId="LiveId" clId="{7020484B-4EB7-4713-B4A1-C3028DB369C5}" dt="2022-06-07T16:01:18.977" v="862" actId="26606"/>
          <ac:spMkLst>
            <pc:docMk/>
            <pc:sldMk cId="3737286272" sldId="262"/>
            <ac:spMk id="13" creationId="{F78796AF-79A0-47AC-BEFD-BFFC00F968C4}"/>
          </ac:spMkLst>
        </pc:spChg>
        <pc:spChg chg="add">
          <ac:chgData name="Maxim Speczyk" userId="5728c1094bff3840" providerId="LiveId" clId="{7020484B-4EB7-4713-B4A1-C3028DB369C5}" dt="2022-06-07T16:01:18.977" v="862" actId="26606"/>
          <ac:spMkLst>
            <pc:docMk/>
            <pc:sldMk cId="3737286272" sldId="262"/>
            <ac:spMk id="18" creationId="{D4771268-CB57-404A-9271-370EB28F6090}"/>
          </ac:spMkLst>
        </pc:spChg>
        <pc:spChg chg="add mod">
          <ac:chgData name="Maxim Speczyk" userId="5728c1094bff3840" providerId="LiveId" clId="{7020484B-4EB7-4713-B4A1-C3028DB369C5}" dt="2022-06-07T16:08:19.618" v="1010" actId="1076"/>
          <ac:spMkLst>
            <pc:docMk/>
            <pc:sldMk cId="3737286272" sldId="262"/>
            <ac:spMk id="24" creationId="{5DB4B763-0F87-0F91-F741-F1463BF6F2C1}"/>
          </ac:spMkLst>
        </pc:spChg>
        <pc:spChg chg="add mod">
          <ac:chgData name="Maxim Speczyk" userId="5728c1094bff3840" providerId="LiveId" clId="{7020484B-4EB7-4713-B4A1-C3028DB369C5}" dt="2022-06-07T16:40:20.848" v="1022" actId="20577"/>
          <ac:spMkLst>
            <pc:docMk/>
            <pc:sldMk cId="3737286272" sldId="262"/>
            <ac:spMk id="27" creationId="{620B1997-E9D9-9168-ECCC-443E70671A36}"/>
          </ac:spMkLst>
        </pc:spChg>
        <pc:spChg chg="add mod">
          <ac:chgData name="Maxim Speczyk" userId="5728c1094bff3840" providerId="LiveId" clId="{7020484B-4EB7-4713-B4A1-C3028DB369C5}" dt="2022-06-07T16:40:50.223" v="1049" actId="13822"/>
          <ac:spMkLst>
            <pc:docMk/>
            <pc:sldMk cId="3737286272" sldId="262"/>
            <ac:spMk id="28" creationId="{39A88E3B-E908-EFA5-0A49-11C9BBCF8E6A}"/>
          </ac:spMkLst>
        </pc:spChg>
        <pc:spChg chg="add mod">
          <ac:chgData name="Maxim Speczyk" userId="5728c1094bff3840" providerId="LiveId" clId="{7020484B-4EB7-4713-B4A1-C3028DB369C5}" dt="2022-06-07T16:41:33.173" v="1108" actId="13822"/>
          <ac:spMkLst>
            <pc:docMk/>
            <pc:sldMk cId="3737286272" sldId="262"/>
            <ac:spMk id="29" creationId="{B498C630-3701-46CD-C512-BA563D477F9F}"/>
          </ac:spMkLst>
        </pc:spChg>
        <pc:picChg chg="add mod ord">
          <ac:chgData name="Maxim Speczyk" userId="5728c1094bff3840" providerId="LiveId" clId="{7020484B-4EB7-4713-B4A1-C3028DB369C5}" dt="2022-06-07T16:01:31.172" v="866" actId="1076"/>
          <ac:picMkLst>
            <pc:docMk/>
            <pc:sldMk cId="3737286272" sldId="262"/>
            <ac:picMk id="4" creationId="{1B474660-96E8-48DB-760F-BC1102BE9130}"/>
          </ac:picMkLst>
        </pc:picChg>
        <pc:cxnChg chg="add mod">
          <ac:chgData name="Maxim Speczyk" userId="5728c1094bff3840" providerId="LiveId" clId="{7020484B-4EB7-4713-B4A1-C3028DB369C5}" dt="2022-06-07T16:07:18.892" v="987" actId="1076"/>
          <ac:cxnSpMkLst>
            <pc:docMk/>
            <pc:sldMk cId="3737286272" sldId="262"/>
            <ac:cxnSpMk id="10" creationId="{219E1610-7730-22A1-71FC-349615A48DCE}"/>
          </ac:cxnSpMkLst>
        </pc:cxnChg>
        <pc:cxnChg chg="add del">
          <ac:chgData name="Maxim Speczyk" userId="5728c1094bff3840" providerId="LiveId" clId="{7020484B-4EB7-4713-B4A1-C3028DB369C5}" dt="2022-06-07T16:06:59.895" v="983" actId="11529"/>
          <ac:cxnSpMkLst>
            <pc:docMk/>
            <pc:sldMk cId="3737286272" sldId="262"/>
            <ac:cxnSpMk id="14" creationId="{46FCF9A4-90AB-D2E0-05C9-75AA3D6999B5}"/>
          </ac:cxnSpMkLst>
        </pc:cxnChg>
        <pc:cxnChg chg="add mod">
          <ac:chgData name="Maxim Speczyk" userId="5728c1094bff3840" providerId="LiveId" clId="{7020484B-4EB7-4713-B4A1-C3028DB369C5}" dt="2022-06-07T16:07:18.892" v="987" actId="1076"/>
          <ac:cxnSpMkLst>
            <pc:docMk/>
            <pc:sldMk cId="3737286272" sldId="262"/>
            <ac:cxnSpMk id="16" creationId="{5791B813-CE11-40D5-A0E6-1CC41D868C13}"/>
          </ac:cxnSpMkLst>
        </pc:cxnChg>
        <pc:cxnChg chg="add">
          <ac:chgData name="Maxim Speczyk" userId="5728c1094bff3840" providerId="LiveId" clId="{7020484B-4EB7-4713-B4A1-C3028DB369C5}" dt="2022-06-07T16:07:27.381" v="988" actId="11529"/>
          <ac:cxnSpMkLst>
            <pc:docMk/>
            <pc:sldMk cId="3737286272" sldId="262"/>
            <ac:cxnSpMk id="23" creationId="{4B14D0B7-815E-A431-77CB-08A17884C4DF}"/>
          </ac:cxnSpMkLst>
        </pc:cxnChg>
        <pc:cxnChg chg="add mod">
          <ac:chgData name="Maxim Speczyk" userId="5728c1094bff3840" providerId="LiveId" clId="{7020484B-4EB7-4713-B4A1-C3028DB369C5}" dt="2022-06-07T16:08:27.131" v="1012" actId="13822"/>
          <ac:cxnSpMkLst>
            <pc:docMk/>
            <pc:sldMk cId="3737286272" sldId="262"/>
            <ac:cxnSpMk id="26" creationId="{93EEDD79-C1DC-0A17-C8F1-7DFA52E8EE7F}"/>
          </ac:cxnSpMkLst>
        </pc:cxnChg>
        <pc:cxnChg chg="add mod">
          <ac:chgData name="Maxim Speczyk" userId="5728c1094bff3840" providerId="LiveId" clId="{7020484B-4EB7-4713-B4A1-C3028DB369C5}" dt="2022-06-07T16:44:13.433" v="1110" actId="13822"/>
          <ac:cxnSpMkLst>
            <pc:docMk/>
            <pc:sldMk cId="3737286272" sldId="262"/>
            <ac:cxnSpMk id="31" creationId="{9367F3CD-82C6-C663-93AC-9D21FFDFB6F9}"/>
          </ac:cxnSpMkLst>
        </pc:cxnChg>
        <pc:cxnChg chg="add mod">
          <ac:chgData name="Maxim Speczyk" userId="5728c1094bff3840" providerId="LiveId" clId="{7020484B-4EB7-4713-B4A1-C3028DB369C5}" dt="2022-06-07T16:44:18.121" v="1112" actId="13822"/>
          <ac:cxnSpMkLst>
            <pc:docMk/>
            <pc:sldMk cId="3737286272" sldId="262"/>
            <ac:cxnSpMk id="33" creationId="{D9FB3A11-2C33-BC50-405C-B56D5C1F7F12}"/>
          </ac:cxnSpMkLst>
        </pc:cxnChg>
        <pc:cxnChg chg="add mod">
          <ac:chgData name="Maxim Speczyk" userId="5728c1094bff3840" providerId="LiveId" clId="{7020484B-4EB7-4713-B4A1-C3028DB369C5}" dt="2022-06-07T16:44:24.174" v="1114" actId="13822"/>
          <ac:cxnSpMkLst>
            <pc:docMk/>
            <pc:sldMk cId="3737286272" sldId="262"/>
            <ac:cxnSpMk id="35" creationId="{D9A7C1BD-EAE7-3860-F12B-C7D55B1D2DEF}"/>
          </ac:cxnSpMkLst>
        </pc:cxnChg>
      </pc:sldChg>
      <pc:sldChg chg="addSp delSp modSp new mod modTransition setBg setClrOvrMap">
        <pc:chgData name="Maxim Speczyk" userId="5728c1094bff3840" providerId="LiveId" clId="{7020484B-4EB7-4713-B4A1-C3028DB369C5}" dt="2022-06-07T16:50:56.288" v="1229" actId="13822"/>
        <pc:sldMkLst>
          <pc:docMk/>
          <pc:sldMk cId="3162978874" sldId="263"/>
        </pc:sldMkLst>
        <pc:spChg chg="mod ord">
          <ac:chgData name="Maxim Speczyk" userId="5728c1094bff3840" providerId="LiveId" clId="{7020484B-4EB7-4713-B4A1-C3028DB369C5}" dt="2022-06-07T16:50:28.166" v="1223" actId="26606"/>
          <ac:spMkLst>
            <pc:docMk/>
            <pc:sldMk cId="3162978874" sldId="263"/>
            <ac:spMk id="2" creationId="{994C093B-5EC6-DF68-6FDF-212A78894E70}"/>
          </ac:spMkLst>
        </pc:spChg>
        <pc:spChg chg="del">
          <ac:chgData name="Maxim Speczyk" userId="5728c1094bff3840" providerId="LiveId" clId="{7020484B-4EB7-4713-B4A1-C3028DB369C5}" dt="2022-06-04T17:37:20.919" v="629"/>
          <ac:spMkLst>
            <pc:docMk/>
            <pc:sldMk cId="3162978874" sldId="263"/>
            <ac:spMk id="3" creationId="{31D758CC-CCC1-7FA7-2F99-F84F87B742F6}"/>
          </ac:spMkLst>
        </pc:spChg>
        <pc:spChg chg="add del">
          <ac:chgData name="Maxim Speczyk" userId="5728c1094bff3840" providerId="LiveId" clId="{7020484B-4EB7-4713-B4A1-C3028DB369C5}" dt="2022-06-04T17:39:12.697" v="661" actId="26606"/>
          <ac:spMkLst>
            <pc:docMk/>
            <pc:sldMk cId="3162978874" sldId="263"/>
            <ac:spMk id="10" creationId="{D4771268-CB57-404A-9271-370EB28F6090}"/>
          </ac:spMkLst>
        </pc:spChg>
        <pc:spChg chg="add del mod">
          <ac:chgData name="Maxim Speczyk" userId="5728c1094bff3840" providerId="LiveId" clId="{7020484B-4EB7-4713-B4A1-C3028DB369C5}" dt="2022-06-04T17:39:45.834" v="663"/>
          <ac:spMkLst>
            <pc:docMk/>
            <pc:sldMk cId="3162978874" sldId="263"/>
            <ac:spMk id="12" creationId="{5F6B79C9-9F3B-3AA6-5CF4-D4EFBDBAF633}"/>
          </ac:spMkLst>
        </pc:spChg>
        <pc:spChg chg="add del">
          <ac:chgData name="Maxim Speczyk" userId="5728c1094bff3840" providerId="LiveId" clId="{7020484B-4EB7-4713-B4A1-C3028DB369C5}" dt="2022-06-04T17:37:43.627" v="636" actId="26606"/>
          <ac:spMkLst>
            <pc:docMk/>
            <pc:sldMk cId="3162978874" sldId="263"/>
            <ac:spMk id="14" creationId="{5FE06CAC-B65E-A40C-031F-A02CD39358A2}"/>
          </ac:spMkLst>
        </pc:spChg>
        <pc:spChg chg="add del">
          <ac:chgData name="Maxim Speczyk" userId="5728c1094bff3840" providerId="LiveId" clId="{7020484B-4EB7-4713-B4A1-C3028DB369C5}" dt="2022-06-04T17:37:38.450" v="634" actId="26606"/>
          <ac:spMkLst>
            <pc:docMk/>
            <pc:sldMk cId="3162978874" sldId="263"/>
            <ac:spMk id="15" creationId="{FF638861-22F4-42BD-AB54-580F4FFF9F5F}"/>
          </ac:spMkLst>
        </pc:spChg>
        <pc:spChg chg="add del">
          <ac:chgData name="Maxim Speczyk" userId="5728c1094bff3840" providerId="LiveId" clId="{7020484B-4EB7-4713-B4A1-C3028DB369C5}" dt="2022-06-04T17:37:38.450" v="634" actId="26606"/>
          <ac:spMkLst>
            <pc:docMk/>
            <pc:sldMk cId="3162978874" sldId="263"/>
            <ac:spMk id="17" creationId="{6CACE173-0A3A-4306-B76C-60A0714C31C3}"/>
          </ac:spMkLst>
        </pc:spChg>
        <pc:spChg chg="add del">
          <ac:chgData name="Maxim Speczyk" userId="5728c1094bff3840" providerId="LiveId" clId="{7020484B-4EB7-4713-B4A1-C3028DB369C5}" dt="2022-06-04T17:37:38.450" v="634" actId="26606"/>
          <ac:spMkLst>
            <pc:docMk/>
            <pc:sldMk cId="3162978874" sldId="263"/>
            <ac:spMk id="19" creationId="{BE5996B0-F3AC-4A78-A5EF-139FD34959EF}"/>
          </ac:spMkLst>
        </pc:spChg>
        <pc:spChg chg="add del">
          <ac:chgData name="Maxim Speczyk" userId="5728c1094bff3840" providerId="LiveId" clId="{7020484B-4EB7-4713-B4A1-C3028DB369C5}" dt="2022-06-04T17:37:38.450" v="634" actId="26606"/>
          <ac:spMkLst>
            <pc:docMk/>
            <pc:sldMk cId="3162978874" sldId="263"/>
            <ac:spMk id="21" creationId="{347C85EF-9B88-46AF-B40D-70F2DDDE18BE}"/>
          </ac:spMkLst>
        </pc:spChg>
        <pc:spChg chg="add del">
          <ac:chgData name="Maxim Speczyk" userId="5728c1094bff3840" providerId="LiveId" clId="{7020484B-4EB7-4713-B4A1-C3028DB369C5}" dt="2022-06-04T17:37:43.627" v="636" actId="26606"/>
          <ac:spMkLst>
            <pc:docMk/>
            <pc:sldMk cId="3162978874" sldId="263"/>
            <ac:spMk id="23" creationId="{2EEE8F11-3582-44B7-9869-F2D26D7DD9D4}"/>
          </ac:spMkLst>
        </pc:spChg>
        <pc:spChg chg="add del">
          <ac:chgData name="Maxim Speczyk" userId="5728c1094bff3840" providerId="LiveId" clId="{7020484B-4EB7-4713-B4A1-C3028DB369C5}" dt="2022-06-04T17:37:43.627" v="636" actId="26606"/>
          <ac:spMkLst>
            <pc:docMk/>
            <pc:sldMk cId="3162978874" sldId="263"/>
            <ac:spMk id="24" creationId="{2141F1CC-6A53-4BCF-9127-AABB52E2497E}"/>
          </ac:spMkLst>
        </pc:spChg>
        <pc:spChg chg="add del">
          <ac:chgData name="Maxim Speczyk" userId="5728c1094bff3840" providerId="LiveId" clId="{7020484B-4EB7-4713-B4A1-C3028DB369C5}" dt="2022-06-04T17:37:43.627" v="636" actId="26606"/>
          <ac:spMkLst>
            <pc:docMk/>
            <pc:sldMk cId="3162978874" sldId="263"/>
            <ac:spMk id="25" creationId="{561B2B49-7142-4CA8-A929-4671548E6A5A}"/>
          </ac:spMkLst>
        </pc:spChg>
        <pc:spChg chg="add del">
          <ac:chgData name="Maxim Speczyk" userId="5728c1094bff3840" providerId="LiveId" clId="{7020484B-4EB7-4713-B4A1-C3028DB369C5}" dt="2022-06-04T17:37:45.755" v="638" actId="26606"/>
          <ac:spMkLst>
            <pc:docMk/>
            <pc:sldMk cId="3162978874" sldId="263"/>
            <ac:spMk id="27" creationId="{FF638861-22F4-42BD-AB54-580F4FFF9F5F}"/>
          </ac:spMkLst>
        </pc:spChg>
        <pc:spChg chg="add del">
          <ac:chgData name="Maxim Speczyk" userId="5728c1094bff3840" providerId="LiveId" clId="{7020484B-4EB7-4713-B4A1-C3028DB369C5}" dt="2022-06-04T17:37:45.755" v="638" actId="26606"/>
          <ac:spMkLst>
            <pc:docMk/>
            <pc:sldMk cId="3162978874" sldId="263"/>
            <ac:spMk id="28" creationId="{6CACE173-0A3A-4306-B76C-60A0714C31C3}"/>
          </ac:spMkLst>
        </pc:spChg>
        <pc:spChg chg="add del">
          <ac:chgData name="Maxim Speczyk" userId="5728c1094bff3840" providerId="LiveId" clId="{7020484B-4EB7-4713-B4A1-C3028DB369C5}" dt="2022-06-04T17:37:45.755" v="638" actId="26606"/>
          <ac:spMkLst>
            <pc:docMk/>
            <pc:sldMk cId="3162978874" sldId="263"/>
            <ac:spMk id="29" creationId="{BE5996B0-F3AC-4A78-A5EF-139FD34959EF}"/>
          </ac:spMkLst>
        </pc:spChg>
        <pc:spChg chg="add del">
          <ac:chgData name="Maxim Speczyk" userId="5728c1094bff3840" providerId="LiveId" clId="{7020484B-4EB7-4713-B4A1-C3028DB369C5}" dt="2022-06-04T17:37:45.755" v="638" actId="26606"/>
          <ac:spMkLst>
            <pc:docMk/>
            <pc:sldMk cId="3162978874" sldId="263"/>
            <ac:spMk id="30" creationId="{347C85EF-9B88-46AF-B40D-70F2DDDE18BE}"/>
          </ac:spMkLst>
        </pc:spChg>
        <pc:spChg chg="add del">
          <ac:chgData name="Maxim Speczyk" userId="5728c1094bff3840" providerId="LiveId" clId="{7020484B-4EB7-4713-B4A1-C3028DB369C5}" dt="2022-06-04T17:37:46.457" v="640" actId="26606"/>
          <ac:spMkLst>
            <pc:docMk/>
            <pc:sldMk cId="3162978874" sldId="263"/>
            <ac:spMk id="32" creationId="{53F29798-D584-4792-9B62-3F5F5C36D619}"/>
          </ac:spMkLst>
        </pc:spChg>
        <pc:spChg chg="add del">
          <ac:chgData name="Maxim Speczyk" userId="5728c1094bff3840" providerId="LiveId" clId="{7020484B-4EB7-4713-B4A1-C3028DB369C5}" dt="2022-06-04T17:37:48.324" v="642" actId="26606"/>
          <ac:spMkLst>
            <pc:docMk/>
            <pc:sldMk cId="3162978874" sldId="263"/>
            <ac:spMk id="40" creationId="{7316481C-0A49-4796-812B-0D64F063B720}"/>
          </ac:spMkLst>
        </pc:spChg>
        <pc:spChg chg="add del">
          <ac:chgData name="Maxim Speczyk" userId="5728c1094bff3840" providerId="LiveId" clId="{7020484B-4EB7-4713-B4A1-C3028DB369C5}" dt="2022-06-04T17:37:48.324" v="642" actId="26606"/>
          <ac:spMkLst>
            <pc:docMk/>
            <pc:sldMk cId="3162978874" sldId="263"/>
            <ac:spMk id="41" creationId="{D9F5512A-48E1-4C07-B75E-3CCC517B6804}"/>
          </ac:spMkLst>
        </pc:spChg>
        <pc:spChg chg="add del">
          <ac:chgData name="Maxim Speczyk" userId="5728c1094bff3840" providerId="LiveId" clId="{7020484B-4EB7-4713-B4A1-C3028DB369C5}" dt="2022-06-04T17:37:48.324" v="642" actId="26606"/>
          <ac:spMkLst>
            <pc:docMk/>
            <pc:sldMk cId="3162978874" sldId="263"/>
            <ac:spMk id="42" creationId="{A5271697-90F1-4A23-8EF2-0179F2EAFACB}"/>
          </ac:spMkLst>
        </pc:spChg>
        <pc:spChg chg="add del mod">
          <ac:chgData name="Maxim Speczyk" userId="5728c1094bff3840" providerId="LiveId" clId="{7020484B-4EB7-4713-B4A1-C3028DB369C5}" dt="2022-06-04T17:42:20.410" v="678"/>
          <ac:spMkLst>
            <pc:docMk/>
            <pc:sldMk cId="3162978874" sldId="263"/>
            <ac:spMk id="53" creationId="{AEC0CD84-1041-473A-8C9E-FE266DE21E23}"/>
          </ac:spMkLst>
        </pc:spChg>
        <pc:spChg chg="add del">
          <ac:chgData name="Maxim Speczyk" userId="5728c1094bff3840" providerId="LiveId" clId="{7020484B-4EB7-4713-B4A1-C3028DB369C5}" dt="2022-06-04T17:37:49.829" v="644" actId="26606"/>
          <ac:spMkLst>
            <pc:docMk/>
            <pc:sldMk cId="3162978874" sldId="263"/>
            <ac:spMk id="54" creationId="{9A42C7B2-7BD6-433A-95AB-5AA4F44B5819}"/>
          </ac:spMkLst>
        </pc:spChg>
        <pc:spChg chg="add del">
          <ac:chgData name="Maxim Speczyk" userId="5728c1094bff3840" providerId="LiveId" clId="{7020484B-4EB7-4713-B4A1-C3028DB369C5}" dt="2022-06-04T17:37:49.829" v="644" actId="26606"/>
          <ac:spMkLst>
            <pc:docMk/>
            <pc:sldMk cId="3162978874" sldId="263"/>
            <ac:spMk id="55" creationId="{0ADDB668-2CA4-4D2B-9C34-3487CA330BA8}"/>
          </ac:spMkLst>
        </pc:spChg>
        <pc:spChg chg="add del">
          <ac:chgData name="Maxim Speczyk" userId="5728c1094bff3840" providerId="LiveId" clId="{7020484B-4EB7-4713-B4A1-C3028DB369C5}" dt="2022-06-04T17:37:49.829" v="644" actId="26606"/>
          <ac:spMkLst>
            <pc:docMk/>
            <pc:sldMk cId="3162978874" sldId="263"/>
            <ac:spMk id="56" creationId="{2568BC19-F052-4108-93E1-6A3D1DEC072F}"/>
          </ac:spMkLst>
        </pc:spChg>
        <pc:spChg chg="add del">
          <ac:chgData name="Maxim Speczyk" userId="5728c1094bff3840" providerId="LiveId" clId="{7020484B-4EB7-4713-B4A1-C3028DB369C5}" dt="2022-06-04T17:37:49.829" v="644" actId="26606"/>
          <ac:spMkLst>
            <pc:docMk/>
            <pc:sldMk cId="3162978874" sldId="263"/>
            <ac:spMk id="57" creationId="{D5FD337D-4D6B-4C8B-B6F5-121097E09881}"/>
          </ac:spMkLst>
        </pc:spChg>
        <pc:spChg chg="add del">
          <ac:chgData name="Maxim Speczyk" userId="5728c1094bff3840" providerId="LiveId" clId="{7020484B-4EB7-4713-B4A1-C3028DB369C5}" dt="2022-06-04T17:37:49.829" v="644" actId="26606"/>
          <ac:spMkLst>
            <pc:docMk/>
            <pc:sldMk cId="3162978874" sldId="263"/>
            <ac:spMk id="58" creationId="{8DDCCDAE-5DCD-28DF-5FB2-9353527C4413}"/>
          </ac:spMkLst>
        </pc:spChg>
        <pc:spChg chg="add del">
          <ac:chgData name="Maxim Speczyk" userId="5728c1094bff3840" providerId="LiveId" clId="{7020484B-4EB7-4713-B4A1-C3028DB369C5}" dt="2022-06-04T17:37:50.932" v="646" actId="26606"/>
          <ac:spMkLst>
            <pc:docMk/>
            <pc:sldMk cId="3162978874" sldId="263"/>
            <ac:spMk id="60" creationId="{0550F5B9-399F-4FAD-AE6C-ED65F9A43A74}"/>
          </ac:spMkLst>
        </pc:spChg>
        <pc:spChg chg="add del">
          <ac:chgData name="Maxim Speczyk" userId="5728c1094bff3840" providerId="LiveId" clId="{7020484B-4EB7-4713-B4A1-C3028DB369C5}" dt="2022-06-04T17:37:50.932" v="646" actId="26606"/>
          <ac:spMkLst>
            <pc:docMk/>
            <pc:sldMk cId="3162978874" sldId="263"/>
            <ac:spMk id="61" creationId="{C062E60F-5CD4-4268-8359-8076634680E5}"/>
          </ac:spMkLst>
        </pc:spChg>
        <pc:spChg chg="add del">
          <ac:chgData name="Maxim Speczyk" userId="5728c1094bff3840" providerId="LiveId" clId="{7020484B-4EB7-4713-B4A1-C3028DB369C5}" dt="2022-06-04T17:37:50.932" v="646" actId="26606"/>
          <ac:spMkLst>
            <pc:docMk/>
            <pc:sldMk cId="3162978874" sldId="263"/>
            <ac:spMk id="62" creationId="{BB341EC3-1810-4D33-BA3F-E2D0AA0ECFB6}"/>
          </ac:spMkLst>
        </pc:spChg>
        <pc:spChg chg="add del">
          <ac:chgData name="Maxim Speczyk" userId="5728c1094bff3840" providerId="LiveId" clId="{7020484B-4EB7-4713-B4A1-C3028DB369C5}" dt="2022-06-04T17:37:50.932" v="646" actId="26606"/>
          <ac:spMkLst>
            <pc:docMk/>
            <pc:sldMk cId="3162978874" sldId="263"/>
            <ac:spMk id="63" creationId="{10127CDE-2B99-47A8-BB3C-7D17519105E0}"/>
          </ac:spMkLst>
        </pc:spChg>
        <pc:spChg chg="add del">
          <ac:chgData name="Maxim Speczyk" userId="5728c1094bff3840" providerId="LiveId" clId="{7020484B-4EB7-4713-B4A1-C3028DB369C5}" dt="2022-06-04T17:37:50.932" v="646" actId="26606"/>
          <ac:spMkLst>
            <pc:docMk/>
            <pc:sldMk cId="3162978874" sldId="263"/>
            <ac:spMk id="64" creationId="{AE68AE46-7405-2251-284C-C6B84730CBC0}"/>
          </ac:spMkLst>
        </pc:spChg>
        <pc:spChg chg="add del">
          <ac:chgData name="Maxim Speczyk" userId="5728c1094bff3840" providerId="LiveId" clId="{7020484B-4EB7-4713-B4A1-C3028DB369C5}" dt="2022-06-04T17:37:54.859" v="648" actId="26606"/>
          <ac:spMkLst>
            <pc:docMk/>
            <pc:sldMk cId="3162978874" sldId="263"/>
            <ac:spMk id="66" creationId="{2EEE8F11-3582-44B7-9869-F2D26D7DD9D4}"/>
          </ac:spMkLst>
        </pc:spChg>
        <pc:spChg chg="add del">
          <ac:chgData name="Maxim Speczyk" userId="5728c1094bff3840" providerId="LiveId" clId="{7020484B-4EB7-4713-B4A1-C3028DB369C5}" dt="2022-06-04T17:37:54.859" v="648" actId="26606"/>
          <ac:spMkLst>
            <pc:docMk/>
            <pc:sldMk cId="3162978874" sldId="263"/>
            <ac:spMk id="67" creationId="{2141F1CC-6A53-4BCF-9127-AABB52E2497E}"/>
          </ac:spMkLst>
        </pc:spChg>
        <pc:spChg chg="add del">
          <ac:chgData name="Maxim Speczyk" userId="5728c1094bff3840" providerId="LiveId" clId="{7020484B-4EB7-4713-B4A1-C3028DB369C5}" dt="2022-06-04T17:37:54.859" v="648" actId="26606"/>
          <ac:spMkLst>
            <pc:docMk/>
            <pc:sldMk cId="3162978874" sldId="263"/>
            <ac:spMk id="68" creationId="{561B2B49-7142-4CA8-A929-4671548E6A5A}"/>
          </ac:spMkLst>
        </pc:spChg>
        <pc:spChg chg="add del">
          <ac:chgData name="Maxim Speczyk" userId="5728c1094bff3840" providerId="LiveId" clId="{7020484B-4EB7-4713-B4A1-C3028DB369C5}" dt="2022-06-04T17:37:54.859" v="648" actId="26606"/>
          <ac:spMkLst>
            <pc:docMk/>
            <pc:sldMk cId="3162978874" sldId="263"/>
            <ac:spMk id="69" creationId="{5FE06CAC-B65E-A40C-031F-A02CD39358A2}"/>
          </ac:spMkLst>
        </pc:spChg>
        <pc:spChg chg="add del">
          <ac:chgData name="Maxim Speczyk" userId="5728c1094bff3840" providerId="LiveId" clId="{7020484B-4EB7-4713-B4A1-C3028DB369C5}" dt="2022-06-04T17:38:31.476" v="650" actId="26606"/>
          <ac:spMkLst>
            <pc:docMk/>
            <pc:sldMk cId="3162978874" sldId="263"/>
            <ac:spMk id="72" creationId="{247AB924-1B87-43FC-B7C7-B112D5C51A0E}"/>
          </ac:spMkLst>
        </pc:spChg>
        <pc:spChg chg="add del">
          <ac:chgData name="Maxim Speczyk" userId="5728c1094bff3840" providerId="LiveId" clId="{7020484B-4EB7-4713-B4A1-C3028DB369C5}" dt="2022-06-04T17:38:41.189" v="652" actId="26606"/>
          <ac:spMkLst>
            <pc:docMk/>
            <pc:sldMk cId="3162978874" sldId="263"/>
            <ac:spMk id="76" creationId="{70155189-D96C-4527-B0EC-654B946BE615}"/>
          </ac:spMkLst>
        </pc:spChg>
        <pc:spChg chg="add del">
          <ac:chgData name="Maxim Speczyk" userId="5728c1094bff3840" providerId="LiveId" clId="{7020484B-4EB7-4713-B4A1-C3028DB369C5}" dt="2022-06-04T17:38:46.442" v="654" actId="26606"/>
          <ac:spMkLst>
            <pc:docMk/>
            <pc:sldMk cId="3162978874" sldId="263"/>
            <ac:spMk id="78" creationId="{85016AEC-0320-4ED0-8ECB-FE11DDDFE17A}"/>
          </ac:spMkLst>
        </pc:spChg>
        <pc:spChg chg="add del">
          <ac:chgData name="Maxim Speczyk" userId="5728c1094bff3840" providerId="LiveId" clId="{7020484B-4EB7-4713-B4A1-C3028DB369C5}" dt="2022-06-04T17:38:46.442" v="654" actId="26606"/>
          <ac:spMkLst>
            <pc:docMk/>
            <pc:sldMk cId="3162978874" sldId="263"/>
            <ac:spMk id="79" creationId="{F4B0BE10-11CA-4C3F-A639-C80DB41DA482}"/>
          </ac:spMkLst>
        </pc:spChg>
        <pc:spChg chg="add del">
          <ac:chgData name="Maxim Speczyk" userId="5728c1094bff3840" providerId="LiveId" clId="{7020484B-4EB7-4713-B4A1-C3028DB369C5}" dt="2022-06-04T17:38:46.442" v="654" actId="26606"/>
          <ac:spMkLst>
            <pc:docMk/>
            <pc:sldMk cId="3162978874" sldId="263"/>
            <ac:spMk id="80" creationId="{E3791793-79DF-8961-D592-1CD8714D7721}"/>
          </ac:spMkLst>
        </pc:spChg>
        <pc:spChg chg="add del">
          <ac:chgData name="Maxim Speczyk" userId="5728c1094bff3840" providerId="LiveId" clId="{7020484B-4EB7-4713-B4A1-C3028DB369C5}" dt="2022-06-04T17:38:50.601" v="656" actId="26606"/>
          <ac:spMkLst>
            <pc:docMk/>
            <pc:sldMk cId="3162978874" sldId="263"/>
            <ac:spMk id="82" creationId="{A182D396-EC2D-4435-A2E7-2BE57CF6A1E0}"/>
          </ac:spMkLst>
        </pc:spChg>
        <pc:spChg chg="add del">
          <ac:chgData name="Maxim Speczyk" userId="5728c1094bff3840" providerId="LiveId" clId="{7020484B-4EB7-4713-B4A1-C3028DB369C5}" dt="2022-06-04T17:38:50.601" v="656" actId="26606"/>
          <ac:spMkLst>
            <pc:docMk/>
            <pc:sldMk cId="3162978874" sldId="263"/>
            <ac:spMk id="83" creationId="{85B6A842-7411-4FE2-A63A-C0643166332F}"/>
          </ac:spMkLst>
        </pc:spChg>
        <pc:spChg chg="add del">
          <ac:chgData name="Maxim Speczyk" userId="5728c1094bff3840" providerId="LiveId" clId="{7020484B-4EB7-4713-B4A1-C3028DB369C5}" dt="2022-06-04T17:38:50.601" v="656" actId="26606"/>
          <ac:spMkLst>
            <pc:docMk/>
            <pc:sldMk cId="3162978874" sldId="263"/>
            <ac:spMk id="84" creationId="{B0E1A1AC-EF07-4431-B59B-BD97DC04858D}"/>
          </ac:spMkLst>
        </pc:spChg>
        <pc:spChg chg="add del">
          <ac:chgData name="Maxim Speczyk" userId="5728c1094bff3840" providerId="LiveId" clId="{7020484B-4EB7-4713-B4A1-C3028DB369C5}" dt="2022-06-04T17:38:50.601" v="656" actId="26606"/>
          <ac:spMkLst>
            <pc:docMk/>
            <pc:sldMk cId="3162978874" sldId="263"/>
            <ac:spMk id="85" creationId="{588E7A5E-2E22-EDEF-D994-718B861DF05D}"/>
          </ac:spMkLst>
        </pc:spChg>
        <pc:spChg chg="add del">
          <ac:chgData name="Maxim Speczyk" userId="5728c1094bff3840" providerId="LiveId" clId="{7020484B-4EB7-4713-B4A1-C3028DB369C5}" dt="2022-06-04T17:39:01.248" v="658" actId="26606"/>
          <ac:spMkLst>
            <pc:docMk/>
            <pc:sldMk cId="3162978874" sldId="263"/>
            <ac:spMk id="87" creationId="{1E9986A5-A7D1-4022-BAC0-885FB7A141AE}"/>
          </ac:spMkLst>
        </pc:spChg>
        <pc:spChg chg="add del">
          <ac:chgData name="Maxim Speczyk" userId="5728c1094bff3840" providerId="LiveId" clId="{7020484B-4EB7-4713-B4A1-C3028DB369C5}" dt="2022-06-04T17:39:01.248" v="658" actId="26606"/>
          <ac:spMkLst>
            <pc:docMk/>
            <pc:sldMk cId="3162978874" sldId="263"/>
            <ac:spMk id="88" creationId="{D2758DA7-6A89-49A1-B9F5-546D993242F8}"/>
          </ac:spMkLst>
        </pc:spChg>
        <pc:spChg chg="add del">
          <ac:chgData name="Maxim Speczyk" userId="5728c1094bff3840" providerId="LiveId" clId="{7020484B-4EB7-4713-B4A1-C3028DB369C5}" dt="2022-06-04T17:39:01.248" v="658" actId="26606"/>
          <ac:spMkLst>
            <pc:docMk/>
            <pc:sldMk cId="3162978874" sldId="263"/>
            <ac:spMk id="89" creationId="{0C09791B-FEF6-3674-7A0A-721F5DE49518}"/>
          </ac:spMkLst>
        </pc:spChg>
        <pc:spChg chg="add del">
          <ac:chgData name="Maxim Speczyk" userId="5728c1094bff3840" providerId="LiveId" clId="{7020484B-4EB7-4713-B4A1-C3028DB369C5}" dt="2022-06-04T17:39:12.681" v="660" actId="26606"/>
          <ac:spMkLst>
            <pc:docMk/>
            <pc:sldMk cId="3162978874" sldId="263"/>
            <ac:spMk id="91" creationId="{0C45045A-6083-4B3E-956A-67582337527D}"/>
          </ac:spMkLst>
        </pc:spChg>
        <pc:spChg chg="add del">
          <ac:chgData name="Maxim Speczyk" userId="5728c1094bff3840" providerId="LiveId" clId="{7020484B-4EB7-4713-B4A1-C3028DB369C5}" dt="2022-06-04T17:39:12.681" v="660" actId="26606"/>
          <ac:spMkLst>
            <pc:docMk/>
            <pc:sldMk cId="3162978874" sldId="263"/>
            <ac:spMk id="92" creationId="{EBD2B2B2-1395-4E7B-87A0-BD34551C01B6}"/>
          </ac:spMkLst>
        </pc:spChg>
        <pc:spChg chg="add del">
          <ac:chgData name="Maxim Speczyk" userId="5728c1094bff3840" providerId="LiveId" clId="{7020484B-4EB7-4713-B4A1-C3028DB369C5}" dt="2022-06-04T17:39:12.681" v="660" actId="26606"/>
          <ac:spMkLst>
            <pc:docMk/>
            <pc:sldMk cId="3162978874" sldId="263"/>
            <ac:spMk id="93" creationId="{42875DDC-0225-45F8-B745-78688F2D1ADC}"/>
          </ac:spMkLst>
        </pc:spChg>
        <pc:spChg chg="add del">
          <ac:chgData name="Maxim Speczyk" userId="5728c1094bff3840" providerId="LiveId" clId="{7020484B-4EB7-4713-B4A1-C3028DB369C5}" dt="2022-06-04T17:39:12.681" v="660" actId="26606"/>
          <ac:spMkLst>
            <pc:docMk/>
            <pc:sldMk cId="3162978874" sldId="263"/>
            <ac:spMk id="94" creationId="{4F329563-0961-4426-90D2-2DF4888E5461}"/>
          </ac:spMkLst>
        </pc:spChg>
        <pc:spChg chg="add del">
          <ac:chgData name="Maxim Speczyk" userId="5728c1094bff3840" providerId="LiveId" clId="{7020484B-4EB7-4713-B4A1-C3028DB369C5}" dt="2022-06-04T17:39:12.681" v="660" actId="26606"/>
          <ac:spMkLst>
            <pc:docMk/>
            <pc:sldMk cId="3162978874" sldId="263"/>
            <ac:spMk id="95" creationId="{12617755-D451-4BAF-9B55-518297BFF42D}"/>
          </ac:spMkLst>
        </pc:spChg>
        <pc:spChg chg="add del">
          <ac:chgData name="Maxim Speczyk" userId="5728c1094bff3840" providerId="LiveId" clId="{7020484B-4EB7-4713-B4A1-C3028DB369C5}" dt="2022-06-04T17:39:12.681" v="660" actId="26606"/>
          <ac:spMkLst>
            <pc:docMk/>
            <pc:sldMk cId="3162978874" sldId="263"/>
            <ac:spMk id="96" creationId="{86C062C2-3673-4248-BE21-B51B16E63267}"/>
          </ac:spMkLst>
        </pc:spChg>
        <pc:spChg chg="add del">
          <ac:chgData name="Maxim Speczyk" userId="5728c1094bff3840" providerId="LiveId" clId="{7020484B-4EB7-4713-B4A1-C3028DB369C5}" dt="2022-06-04T17:39:48.386" v="664" actId="26606"/>
          <ac:spMkLst>
            <pc:docMk/>
            <pc:sldMk cId="3162978874" sldId="263"/>
            <ac:spMk id="99" creationId="{247AB924-1B87-43FC-B7C7-B112D5C51A0E}"/>
          </ac:spMkLst>
        </pc:spChg>
        <pc:spChg chg="add del">
          <ac:chgData name="Maxim Speczyk" userId="5728c1094bff3840" providerId="LiveId" clId="{7020484B-4EB7-4713-B4A1-C3028DB369C5}" dt="2022-06-04T17:42:23.919" v="680" actId="26606"/>
          <ac:spMkLst>
            <pc:docMk/>
            <pc:sldMk cId="3162978874" sldId="263"/>
            <ac:spMk id="108" creationId="{247AB924-1B87-43FC-B7C7-B112D5C51A0E}"/>
          </ac:spMkLst>
        </pc:spChg>
        <pc:spChg chg="add del">
          <ac:chgData name="Maxim Speczyk" userId="5728c1094bff3840" providerId="LiveId" clId="{7020484B-4EB7-4713-B4A1-C3028DB369C5}" dt="2022-06-07T16:50:28.166" v="1223" actId="26606"/>
          <ac:spMkLst>
            <pc:docMk/>
            <pc:sldMk cId="3162978874" sldId="263"/>
            <ac:spMk id="119" creationId="{247AB924-1B87-43FC-B7C7-B112D5C51A0E}"/>
          </ac:spMkLst>
        </pc:spChg>
        <pc:spChg chg="add del">
          <ac:chgData name="Maxim Speczyk" userId="5728c1094bff3840" providerId="LiveId" clId="{7020484B-4EB7-4713-B4A1-C3028DB369C5}" dt="2022-06-07T16:50:15.352" v="1214" actId="26606"/>
          <ac:spMkLst>
            <pc:docMk/>
            <pc:sldMk cId="3162978874" sldId="263"/>
            <ac:spMk id="127" creationId="{88DC04D8-8A69-8DDE-CEBD-CF65C8CCF229}"/>
          </ac:spMkLst>
        </pc:spChg>
        <pc:spChg chg="add del">
          <ac:chgData name="Maxim Speczyk" userId="5728c1094bff3840" providerId="LiveId" clId="{7020484B-4EB7-4713-B4A1-C3028DB369C5}" dt="2022-06-07T16:49:59.991" v="1210" actId="26606"/>
          <ac:spMkLst>
            <pc:docMk/>
            <pc:sldMk cId="3162978874" sldId="263"/>
            <ac:spMk id="128" creationId="{73DE2CFE-42F2-48F0-8706-5264E012B10C}"/>
          </ac:spMkLst>
        </pc:spChg>
        <pc:spChg chg="add del">
          <ac:chgData name="Maxim Speczyk" userId="5728c1094bff3840" providerId="LiveId" clId="{7020484B-4EB7-4713-B4A1-C3028DB369C5}" dt="2022-06-07T16:50:06.366" v="1212" actId="26606"/>
          <ac:spMkLst>
            <pc:docMk/>
            <pc:sldMk cId="3162978874" sldId="263"/>
            <ac:spMk id="130" creationId="{247AB924-1B87-43FC-B7C7-B112D5C51A0E}"/>
          </ac:spMkLst>
        </pc:spChg>
        <pc:spChg chg="add del">
          <ac:chgData name="Maxim Speczyk" userId="5728c1094bff3840" providerId="LiveId" clId="{7020484B-4EB7-4713-B4A1-C3028DB369C5}" dt="2022-06-07T16:50:15.352" v="1214" actId="26606"/>
          <ac:spMkLst>
            <pc:docMk/>
            <pc:sldMk cId="3162978874" sldId="263"/>
            <ac:spMk id="136" creationId="{D462EE7E-14DF-497D-AE08-F6623DB88E99}"/>
          </ac:spMkLst>
        </pc:spChg>
        <pc:spChg chg="add del">
          <ac:chgData name="Maxim Speczyk" userId="5728c1094bff3840" providerId="LiveId" clId="{7020484B-4EB7-4713-B4A1-C3028DB369C5}" dt="2022-06-07T16:50:15.352" v="1214" actId="26606"/>
          <ac:spMkLst>
            <pc:docMk/>
            <pc:sldMk cId="3162978874" sldId="263"/>
            <ac:spMk id="137" creationId="{2FBF0AC7-1F73-4A5E-882F-8C2A41F1AEA4}"/>
          </ac:spMkLst>
        </pc:spChg>
        <pc:spChg chg="add del">
          <ac:chgData name="Maxim Speczyk" userId="5728c1094bff3840" providerId="LiveId" clId="{7020484B-4EB7-4713-B4A1-C3028DB369C5}" dt="2022-06-07T16:50:16.827" v="1216" actId="26606"/>
          <ac:spMkLst>
            <pc:docMk/>
            <pc:sldMk cId="3162978874" sldId="263"/>
            <ac:spMk id="139" creationId="{85016AEC-0320-4ED0-8ECB-FE11DDDFE17A}"/>
          </ac:spMkLst>
        </pc:spChg>
        <pc:spChg chg="add del">
          <ac:chgData name="Maxim Speczyk" userId="5728c1094bff3840" providerId="LiveId" clId="{7020484B-4EB7-4713-B4A1-C3028DB369C5}" dt="2022-06-07T16:50:16.827" v="1216" actId="26606"/>
          <ac:spMkLst>
            <pc:docMk/>
            <pc:sldMk cId="3162978874" sldId="263"/>
            <ac:spMk id="140" creationId="{F4B0BE10-11CA-4C3F-A639-C80DB41DA482}"/>
          </ac:spMkLst>
        </pc:spChg>
        <pc:spChg chg="add del">
          <ac:chgData name="Maxim Speczyk" userId="5728c1094bff3840" providerId="LiveId" clId="{7020484B-4EB7-4713-B4A1-C3028DB369C5}" dt="2022-06-07T16:50:16.827" v="1216" actId="26606"/>
          <ac:spMkLst>
            <pc:docMk/>
            <pc:sldMk cId="3162978874" sldId="263"/>
            <ac:spMk id="141" creationId="{FAF022D5-55D0-08C4-6F81-B872056BB92F}"/>
          </ac:spMkLst>
        </pc:spChg>
        <pc:spChg chg="add del">
          <ac:chgData name="Maxim Speczyk" userId="5728c1094bff3840" providerId="LiveId" clId="{7020484B-4EB7-4713-B4A1-C3028DB369C5}" dt="2022-06-07T16:50:20.774" v="1218" actId="26606"/>
          <ac:spMkLst>
            <pc:docMk/>
            <pc:sldMk cId="3162978874" sldId="263"/>
            <ac:spMk id="143" creationId="{FF638861-22F4-42BD-AB54-580F4FFF9F5F}"/>
          </ac:spMkLst>
        </pc:spChg>
        <pc:spChg chg="add del">
          <ac:chgData name="Maxim Speczyk" userId="5728c1094bff3840" providerId="LiveId" clId="{7020484B-4EB7-4713-B4A1-C3028DB369C5}" dt="2022-06-07T16:50:20.774" v="1218" actId="26606"/>
          <ac:spMkLst>
            <pc:docMk/>
            <pc:sldMk cId="3162978874" sldId="263"/>
            <ac:spMk id="144" creationId="{6CACE173-0A3A-4306-B76C-60A0714C31C3}"/>
          </ac:spMkLst>
        </pc:spChg>
        <pc:spChg chg="add del">
          <ac:chgData name="Maxim Speczyk" userId="5728c1094bff3840" providerId="LiveId" clId="{7020484B-4EB7-4713-B4A1-C3028DB369C5}" dt="2022-06-07T16:50:20.774" v="1218" actId="26606"/>
          <ac:spMkLst>
            <pc:docMk/>
            <pc:sldMk cId="3162978874" sldId="263"/>
            <ac:spMk id="145" creationId="{BE5996B0-F3AC-4A78-A5EF-139FD34959EF}"/>
          </ac:spMkLst>
        </pc:spChg>
        <pc:spChg chg="add del">
          <ac:chgData name="Maxim Speczyk" userId="5728c1094bff3840" providerId="LiveId" clId="{7020484B-4EB7-4713-B4A1-C3028DB369C5}" dt="2022-06-07T16:50:20.774" v="1218" actId="26606"/>
          <ac:spMkLst>
            <pc:docMk/>
            <pc:sldMk cId="3162978874" sldId="263"/>
            <ac:spMk id="146" creationId="{347C85EF-9B88-46AF-B40D-70F2DDDE18BE}"/>
          </ac:spMkLst>
        </pc:spChg>
        <pc:spChg chg="add del">
          <ac:chgData name="Maxim Speczyk" userId="5728c1094bff3840" providerId="LiveId" clId="{7020484B-4EB7-4713-B4A1-C3028DB369C5}" dt="2022-06-07T16:50:24.869" v="1220" actId="26606"/>
          <ac:spMkLst>
            <pc:docMk/>
            <pc:sldMk cId="3162978874" sldId="263"/>
            <ac:spMk id="148" creationId="{6EFFF4A2-EB01-4738-9824-8D9A72A51BB9}"/>
          </ac:spMkLst>
        </pc:spChg>
        <pc:spChg chg="add del">
          <ac:chgData name="Maxim Speczyk" userId="5728c1094bff3840" providerId="LiveId" clId="{7020484B-4EB7-4713-B4A1-C3028DB369C5}" dt="2022-06-07T16:50:24.869" v="1220" actId="26606"/>
          <ac:spMkLst>
            <pc:docMk/>
            <pc:sldMk cId="3162978874" sldId="263"/>
            <ac:spMk id="149" creationId="{23D97D8B-CFC5-431A-AA32-93C4522A6EE6}"/>
          </ac:spMkLst>
        </pc:spChg>
        <pc:spChg chg="add del">
          <ac:chgData name="Maxim Speczyk" userId="5728c1094bff3840" providerId="LiveId" clId="{7020484B-4EB7-4713-B4A1-C3028DB369C5}" dt="2022-06-07T16:50:24.869" v="1220" actId="26606"/>
          <ac:spMkLst>
            <pc:docMk/>
            <pc:sldMk cId="3162978874" sldId="263"/>
            <ac:spMk id="150" creationId="{78EAAB81-7185-A915-0981-46CA0DA64C32}"/>
          </ac:spMkLst>
        </pc:spChg>
        <pc:spChg chg="add del">
          <ac:chgData name="Maxim Speczyk" userId="5728c1094bff3840" providerId="LiveId" clId="{7020484B-4EB7-4713-B4A1-C3028DB369C5}" dt="2022-06-07T16:50:28.151" v="1222" actId="26606"/>
          <ac:spMkLst>
            <pc:docMk/>
            <pc:sldMk cId="3162978874" sldId="263"/>
            <ac:spMk id="154" creationId="{72B886CF-D3D5-4CDE-A0D0-35994223D8D7}"/>
          </ac:spMkLst>
        </pc:spChg>
        <pc:spChg chg="add del">
          <ac:chgData name="Maxim Speczyk" userId="5728c1094bff3840" providerId="LiveId" clId="{7020484B-4EB7-4713-B4A1-C3028DB369C5}" dt="2022-06-07T16:50:28.151" v="1222" actId="26606"/>
          <ac:spMkLst>
            <pc:docMk/>
            <pc:sldMk cId="3162978874" sldId="263"/>
            <ac:spMk id="155" creationId="{A866710D-202D-4ADA-94F8-BCFD24D1D634}"/>
          </ac:spMkLst>
        </pc:spChg>
        <pc:spChg chg="add del">
          <ac:chgData name="Maxim Speczyk" userId="5728c1094bff3840" providerId="LiveId" clId="{7020484B-4EB7-4713-B4A1-C3028DB369C5}" dt="2022-06-07T16:50:28.151" v="1222" actId="26606"/>
          <ac:spMkLst>
            <pc:docMk/>
            <pc:sldMk cId="3162978874" sldId="263"/>
            <ac:spMk id="156" creationId="{51F525B8-990E-436C-9EE0-E2FC2527C246}"/>
          </ac:spMkLst>
        </pc:spChg>
        <pc:spChg chg="add del">
          <ac:chgData name="Maxim Speczyk" userId="5728c1094bff3840" providerId="LiveId" clId="{7020484B-4EB7-4713-B4A1-C3028DB369C5}" dt="2022-06-07T16:50:28.151" v="1222" actId="26606"/>
          <ac:spMkLst>
            <pc:docMk/>
            <pc:sldMk cId="3162978874" sldId="263"/>
            <ac:spMk id="157" creationId="{41F87EF4-15F3-F283-B6A5-E40E8B33BCD6}"/>
          </ac:spMkLst>
        </pc:spChg>
        <pc:spChg chg="add">
          <ac:chgData name="Maxim Speczyk" userId="5728c1094bff3840" providerId="LiveId" clId="{7020484B-4EB7-4713-B4A1-C3028DB369C5}" dt="2022-06-07T16:50:28.166" v="1223" actId="26606"/>
          <ac:spMkLst>
            <pc:docMk/>
            <pc:sldMk cId="3162978874" sldId="263"/>
            <ac:spMk id="159" creationId="{73DE2CFE-42F2-48F0-8706-5264E012B10C}"/>
          </ac:spMkLst>
        </pc:spChg>
        <pc:grpChg chg="add del">
          <ac:chgData name="Maxim Speczyk" userId="5728c1094bff3840" providerId="LiveId" clId="{7020484B-4EB7-4713-B4A1-C3028DB369C5}" dt="2022-06-04T17:37:48.324" v="642" actId="26606"/>
          <ac:grpSpMkLst>
            <pc:docMk/>
            <pc:sldMk cId="3162978874" sldId="263"/>
            <ac:grpSpMk id="43" creationId="{1F49CE81-B2F4-47B2-9D4A-886DCE0A8404}"/>
          </ac:grpSpMkLst>
        </pc:grpChg>
        <pc:grpChg chg="add del">
          <ac:chgData name="Maxim Speczyk" userId="5728c1094bff3840" providerId="LiveId" clId="{7020484B-4EB7-4713-B4A1-C3028DB369C5}" dt="2022-06-07T16:50:24.869" v="1220" actId="26606"/>
          <ac:grpSpMkLst>
            <pc:docMk/>
            <pc:sldMk cId="3162978874" sldId="263"/>
            <ac:grpSpMk id="151" creationId="{F91EAA54-AC0A-4AEF-ACE5-B1DD3DC8173B}"/>
          </ac:grpSpMkLst>
        </pc:grpChg>
        <pc:picChg chg="add del mod ord">
          <ac:chgData name="Maxim Speczyk" userId="5728c1094bff3840" providerId="LiveId" clId="{7020484B-4EB7-4713-B4A1-C3028DB369C5}" dt="2022-06-04T17:39:42.302" v="662" actId="21"/>
          <ac:picMkLst>
            <pc:docMk/>
            <pc:sldMk cId="3162978874" sldId="263"/>
            <ac:picMk id="5" creationId="{AE8287A6-7120-B6E8-14BE-85447118CD03}"/>
          </ac:picMkLst>
        </pc:picChg>
        <pc:picChg chg="add mod ord">
          <ac:chgData name="Maxim Speczyk" userId="5728c1094bff3840" providerId="LiveId" clId="{7020484B-4EB7-4713-B4A1-C3028DB369C5}" dt="2022-06-07T16:50:28.166" v="1223" actId="26606"/>
          <ac:picMkLst>
            <pc:docMk/>
            <pc:sldMk cId="3162978874" sldId="263"/>
            <ac:picMk id="7" creationId="{22AE3B50-FC2C-308C-06D2-E7D6A97D29D1}"/>
          </ac:picMkLst>
        </pc:picChg>
        <pc:picChg chg="add del mod ord">
          <ac:chgData name="Maxim Speczyk" userId="5728c1094bff3840" providerId="LiveId" clId="{7020484B-4EB7-4713-B4A1-C3028DB369C5}" dt="2022-06-04T17:42:17.807" v="676" actId="21"/>
          <ac:picMkLst>
            <pc:docMk/>
            <pc:sldMk cId="3162978874" sldId="263"/>
            <ac:picMk id="9" creationId="{D33601DB-2D11-B755-2A04-BFD3A11B9314}"/>
          </ac:picMkLst>
        </pc:picChg>
        <pc:picChg chg="add del mod">
          <ac:chgData name="Maxim Speczyk" userId="5728c1094bff3840" providerId="LiveId" clId="{7020484B-4EB7-4713-B4A1-C3028DB369C5}" dt="2022-06-04T17:42:18.987" v="677" actId="21"/>
          <ac:picMkLst>
            <pc:docMk/>
            <pc:sldMk cId="3162978874" sldId="263"/>
            <ac:picMk id="16" creationId="{E224C40F-8F65-2771-C282-E96DD1F046AD}"/>
          </ac:picMkLst>
        </pc:picChg>
        <pc:picChg chg="add mod ord">
          <ac:chgData name="Maxim Speczyk" userId="5728c1094bff3840" providerId="LiveId" clId="{7020484B-4EB7-4713-B4A1-C3028DB369C5}" dt="2022-06-07T16:50:28.166" v="1223" actId="26606"/>
          <ac:picMkLst>
            <pc:docMk/>
            <pc:sldMk cId="3162978874" sldId="263"/>
            <ac:picMk id="65" creationId="{6606F803-BE68-752F-C087-CF69E6079D69}"/>
          </ac:picMkLst>
        </pc:picChg>
        <pc:picChg chg="add mod ord">
          <ac:chgData name="Maxim Speczyk" userId="5728c1094bff3840" providerId="LiveId" clId="{7020484B-4EB7-4713-B4A1-C3028DB369C5}" dt="2022-06-07T16:50:28.166" v="1223" actId="26606"/>
          <ac:picMkLst>
            <pc:docMk/>
            <pc:sldMk cId="3162978874" sldId="263"/>
            <ac:picMk id="75" creationId="{D9705897-B016-AC49-BEFC-1B8A21A44F18}"/>
          </ac:picMkLst>
        </pc:picChg>
        <pc:cxnChg chg="add mod">
          <ac:chgData name="Maxim Speczyk" userId="5728c1094bff3840" providerId="LiveId" clId="{7020484B-4EB7-4713-B4A1-C3028DB369C5}" dt="2022-06-07T16:50:40.747" v="1225" actId="13822"/>
          <ac:cxnSpMkLst>
            <pc:docMk/>
            <pc:sldMk cId="3162978874" sldId="263"/>
            <ac:cxnSpMk id="4" creationId="{6FDC7225-0ADA-AA36-CC8F-7667CCBD4A84}"/>
          </ac:cxnSpMkLst>
        </pc:cxnChg>
        <pc:cxnChg chg="add mod">
          <ac:chgData name="Maxim Speczyk" userId="5728c1094bff3840" providerId="LiveId" clId="{7020484B-4EB7-4713-B4A1-C3028DB369C5}" dt="2022-06-07T16:50:56.288" v="1229" actId="13822"/>
          <ac:cxnSpMkLst>
            <pc:docMk/>
            <pc:sldMk cId="3162978874" sldId="263"/>
            <ac:cxnSpMk id="6" creationId="{55D361B3-D0C6-A2DE-F5C3-16EC3EA9C407}"/>
          </ac:cxnSpMkLst>
        </pc:cxnChg>
        <pc:cxnChg chg="add del">
          <ac:chgData name="Maxim Speczyk" userId="5728c1094bff3840" providerId="LiveId" clId="{7020484B-4EB7-4713-B4A1-C3028DB369C5}" dt="2022-06-04T17:38:31.476" v="650" actId="26606"/>
          <ac:cxnSpMkLst>
            <pc:docMk/>
            <pc:sldMk cId="3162978874" sldId="263"/>
            <ac:cxnSpMk id="71" creationId="{99AE2756-0FC4-4155-83E7-58AAAB63E757}"/>
          </ac:cxnSpMkLst>
        </pc:cxnChg>
        <pc:cxnChg chg="add del">
          <ac:chgData name="Maxim Speczyk" userId="5728c1094bff3840" providerId="LiveId" clId="{7020484B-4EB7-4713-B4A1-C3028DB369C5}" dt="2022-06-04T17:38:31.476" v="650" actId="26606"/>
          <ac:cxnSpMkLst>
            <pc:docMk/>
            <pc:sldMk cId="3162978874" sldId="263"/>
            <ac:cxnSpMk id="73" creationId="{818DC98F-4057-4645-B948-F604F39A9CFE}"/>
          </ac:cxnSpMkLst>
        </pc:cxnChg>
        <pc:cxnChg chg="add del">
          <ac:chgData name="Maxim Speczyk" userId="5728c1094bff3840" providerId="LiveId" clId="{7020484B-4EB7-4713-B4A1-C3028DB369C5}" dt="2022-06-04T17:38:31.476" v="650" actId="26606"/>
          <ac:cxnSpMkLst>
            <pc:docMk/>
            <pc:sldMk cId="3162978874" sldId="263"/>
            <ac:cxnSpMk id="74" creationId="{DAD2B705-4A9B-408D-AA80-4F41045E09DE}"/>
          </ac:cxnSpMkLst>
        </pc:cxnChg>
        <pc:cxnChg chg="add del">
          <ac:chgData name="Maxim Speczyk" userId="5728c1094bff3840" providerId="LiveId" clId="{7020484B-4EB7-4713-B4A1-C3028DB369C5}" dt="2022-06-04T17:39:48.386" v="664" actId="26606"/>
          <ac:cxnSpMkLst>
            <pc:docMk/>
            <pc:sldMk cId="3162978874" sldId="263"/>
            <ac:cxnSpMk id="98" creationId="{99AE2756-0FC4-4155-83E7-58AAAB63E757}"/>
          </ac:cxnSpMkLst>
        </pc:cxnChg>
        <pc:cxnChg chg="add del">
          <ac:chgData name="Maxim Speczyk" userId="5728c1094bff3840" providerId="LiveId" clId="{7020484B-4EB7-4713-B4A1-C3028DB369C5}" dt="2022-06-04T17:39:48.386" v="664" actId="26606"/>
          <ac:cxnSpMkLst>
            <pc:docMk/>
            <pc:sldMk cId="3162978874" sldId="263"/>
            <ac:cxnSpMk id="100" creationId="{818DC98F-4057-4645-B948-F604F39A9CFE}"/>
          </ac:cxnSpMkLst>
        </pc:cxnChg>
        <pc:cxnChg chg="add del">
          <ac:chgData name="Maxim Speczyk" userId="5728c1094bff3840" providerId="LiveId" clId="{7020484B-4EB7-4713-B4A1-C3028DB369C5}" dt="2022-06-04T17:39:48.386" v="664" actId="26606"/>
          <ac:cxnSpMkLst>
            <pc:docMk/>
            <pc:sldMk cId="3162978874" sldId="263"/>
            <ac:cxnSpMk id="101" creationId="{DAD2B705-4A9B-408D-AA80-4F41045E09DE}"/>
          </ac:cxnSpMkLst>
        </pc:cxnChg>
        <pc:cxnChg chg="add del">
          <ac:chgData name="Maxim Speczyk" userId="5728c1094bff3840" providerId="LiveId" clId="{7020484B-4EB7-4713-B4A1-C3028DB369C5}" dt="2022-06-04T17:42:23.919" v="680" actId="26606"/>
          <ac:cxnSpMkLst>
            <pc:docMk/>
            <pc:sldMk cId="3162978874" sldId="263"/>
            <ac:cxnSpMk id="106" creationId="{99AE2756-0FC4-4155-83E7-58AAAB63E757}"/>
          </ac:cxnSpMkLst>
        </pc:cxnChg>
        <pc:cxnChg chg="add del">
          <ac:chgData name="Maxim Speczyk" userId="5728c1094bff3840" providerId="LiveId" clId="{7020484B-4EB7-4713-B4A1-C3028DB369C5}" dt="2022-06-04T17:42:23.919" v="680" actId="26606"/>
          <ac:cxnSpMkLst>
            <pc:docMk/>
            <pc:sldMk cId="3162978874" sldId="263"/>
            <ac:cxnSpMk id="110" creationId="{818DC98F-4057-4645-B948-F604F39A9CFE}"/>
          </ac:cxnSpMkLst>
        </pc:cxnChg>
        <pc:cxnChg chg="add del">
          <ac:chgData name="Maxim Speczyk" userId="5728c1094bff3840" providerId="LiveId" clId="{7020484B-4EB7-4713-B4A1-C3028DB369C5}" dt="2022-06-04T17:42:23.919" v="680" actId="26606"/>
          <ac:cxnSpMkLst>
            <pc:docMk/>
            <pc:sldMk cId="3162978874" sldId="263"/>
            <ac:cxnSpMk id="112" creationId="{DAD2B705-4A9B-408D-AA80-4F41045E09DE}"/>
          </ac:cxnSpMkLst>
        </pc:cxnChg>
        <pc:cxnChg chg="add del">
          <ac:chgData name="Maxim Speczyk" userId="5728c1094bff3840" providerId="LiveId" clId="{7020484B-4EB7-4713-B4A1-C3028DB369C5}" dt="2022-06-07T16:50:28.166" v="1223" actId="26606"/>
          <ac:cxnSpMkLst>
            <pc:docMk/>
            <pc:sldMk cId="3162978874" sldId="263"/>
            <ac:cxnSpMk id="117" creationId="{99AE2756-0FC4-4155-83E7-58AAAB63E757}"/>
          </ac:cxnSpMkLst>
        </pc:cxnChg>
        <pc:cxnChg chg="add del">
          <ac:chgData name="Maxim Speczyk" userId="5728c1094bff3840" providerId="LiveId" clId="{7020484B-4EB7-4713-B4A1-C3028DB369C5}" dt="2022-06-07T16:50:28.166" v="1223" actId="26606"/>
          <ac:cxnSpMkLst>
            <pc:docMk/>
            <pc:sldMk cId="3162978874" sldId="263"/>
            <ac:cxnSpMk id="121" creationId="{818DC98F-4057-4645-B948-F604F39A9CFE}"/>
          </ac:cxnSpMkLst>
        </pc:cxnChg>
        <pc:cxnChg chg="add del">
          <ac:chgData name="Maxim Speczyk" userId="5728c1094bff3840" providerId="LiveId" clId="{7020484B-4EB7-4713-B4A1-C3028DB369C5}" dt="2022-06-07T16:50:28.166" v="1223" actId="26606"/>
          <ac:cxnSpMkLst>
            <pc:docMk/>
            <pc:sldMk cId="3162978874" sldId="263"/>
            <ac:cxnSpMk id="123" creationId="{DAD2B705-4A9B-408D-AA80-4F41045E09DE}"/>
          </ac:cxnSpMkLst>
        </pc:cxnChg>
        <pc:cxnChg chg="add del">
          <ac:chgData name="Maxim Speczyk" userId="5728c1094bff3840" providerId="LiveId" clId="{7020484B-4EB7-4713-B4A1-C3028DB369C5}" dt="2022-06-07T16:50:06.366" v="1212" actId="26606"/>
          <ac:cxnSpMkLst>
            <pc:docMk/>
            <pc:sldMk cId="3162978874" sldId="263"/>
            <ac:cxnSpMk id="131" creationId="{99AE2756-0FC4-4155-83E7-58AAAB63E757}"/>
          </ac:cxnSpMkLst>
        </pc:cxnChg>
        <pc:cxnChg chg="add del">
          <ac:chgData name="Maxim Speczyk" userId="5728c1094bff3840" providerId="LiveId" clId="{7020484B-4EB7-4713-B4A1-C3028DB369C5}" dt="2022-06-07T16:50:06.366" v="1212" actId="26606"/>
          <ac:cxnSpMkLst>
            <pc:docMk/>
            <pc:sldMk cId="3162978874" sldId="263"/>
            <ac:cxnSpMk id="132" creationId="{818DC98F-4057-4645-B948-F604F39A9CFE}"/>
          </ac:cxnSpMkLst>
        </pc:cxnChg>
        <pc:cxnChg chg="add del">
          <ac:chgData name="Maxim Speczyk" userId="5728c1094bff3840" providerId="LiveId" clId="{7020484B-4EB7-4713-B4A1-C3028DB369C5}" dt="2022-06-07T16:50:06.366" v="1212" actId="26606"/>
          <ac:cxnSpMkLst>
            <pc:docMk/>
            <pc:sldMk cId="3162978874" sldId="263"/>
            <ac:cxnSpMk id="134" creationId="{DAD2B705-4A9B-408D-AA80-4F41045E09DE}"/>
          </ac:cxnSpMkLst>
        </pc:cxnChg>
      </pc:sldChg>
      <pc:sldChg chg="addSp delSp modSp new mod modTransition setBg">
        <pc:chgData name="Maxim Speczyk" userId="5728c1094bff3840" providerId="LiveId" clId="{7020484B-4EB7-4713-B4A1-C3028DB369C5}" dt="2022-06-07T16:47:30.965" v="1193" actId="26606"/>
        <pc:sldMkLst>
          <pc:docMk/>
          <pc:sldMk cId="3613478162" sldId="264"/>
        </pc:sldMkLst>
        <pc:spChg chg="mod">
          <ac:chgData name="Maxim Speczyk" userId="5728c1094bff3840" providerId="LiveId" clId="{7020484B-4EB7-4713-B4A1-C3028DB369C5}" dt="2022-06-07T16:47:30.965" v="1193" actId="26606"/>
          <ac:spMkLst>
            <pc:docMk/>
            <pc:sldMk cId="3613478162" sldId="264"/>
            <ac:spMk id="2" creationId="{1846A9C9-A1A9-01DE-87AE-149317E35675}"/>
          </ac:spMkLst>
        </pc:spChg>
        <pc:spChg chg="del">
          <ac:chgData name="Maxim Speczyk" userId="5728c1094bff3840" providerId="LiveId" clId="{7020484B-4EB7-4713-B4A1-C3028DB369C5}" dt="2022-06-06T14:35:55.127" v="832"/>
          <ac:spMkLst>
            <pc:docMk/>
            <pc:sldMk cId="3613478162" sldId="264"/>
            <ac:spMk id="3" creationId="{9B7947E2-6326-2F5D-8D21-B9AD3AB12568}"/>
          </ac:spMkLst>
        </pc:spChg>
        <pc:spChg chg="add del">
          <ac:chgData name="Maxim Speczyk" userId="5728c1094bff3840" providerId="LiveId" clId="{7020484B-4EB7-4713-B4A1-C3028DB369C5}" dt="2022-06-06T14:36:09.322" v="836" actId="26606"/>
          <ac:spMkLst>
            <pc:docMk/>
            <pc:sldMk cId="3613478162" sldId="264"/>
            <ac:spMk id="9" creationId="{182AA541-A0D1-1945-D59C-E6B66115EA21}"/>
          </ac:spMkLst>
        </pc:spChg>
        <pc:spChg chg="add del">
          <ac:chgData name="Maxim Speczyk" userId="5728c1094bff3840" providerId="LiveId" clId="{7020484B-4EB7-4713-B4A1-C3028DB369C5}" dt="2022-06-06T14:36:09.322" v="836" actId="26606"/>
          <ac:spMkLst>
            <pc:docMk/>
            <pc:sldMk cId="3613478162" sldId="264"/>
            <ac:spMk id="12" creationId="{73DE2CFE-42F2-48F0-8706-5264E012B10C}"/>
          </ac:spMkLst>
        </pc:spChg>
        <pc:spChg chg="add del">
          <ac:chgData name="Maxim Speczyk" userId="5728c1094bff3840" providerId="LiveId" clId="{7020484B-4EB7-4713-B4A1-C3028DB369C5}" dt="2022-06-07T16:47:30.965" v="1193" actId="26606"/>
          <ac:spMkLst>
            <pc:docMk/>
            <pc:sldMk cId="3613478162" sldId="264"/>
            <ac:spMk id="17" creationId="{D4771268-CB57-404A-9271-370EB28F6090}"/>
          </ac:spMkLst>
        </pc:spChg>
        <pc:spChg chg="add">
          <ac:chgData name="Maxim Speczyk" userId="5728c1094bff3840" providerId="LiveId" clId="{7020484B-4EB7-4713-B4A1-C3028DB369C5}" dt="2022-06-07T16:47:30.965" v="1193" actId="26606"/>
          <ac:spMkLst>
            <pc:docMk/>
            <pc:sldMk cId="3613478162" sldId="264"/>
            <ac:spMk id="22" creationId="{D4771268-CB57-404A-9271-370EB28F6090}"/>
          </ac:spMkLst>
        </pc:spChg>
        <pc:picChg chg="add mod">
          <ac:chgData name="Maxim Speczyk" userId="5728c1094bff3840" providerId="LiveId" clId="{7020484B-4EB7-4713-B4A1-C3028DB369C5}" dt="2022-06-07T16:47:30.965" v="1193" actId="26606"/>
          <ac:picMkLst>
            <pc:docMk/>
            <pc:sldMk cId="3613478162" sldId="264"/>
            <ac:picMk id="5" creationId="{75964AB1-F928-CF2C-3A6C-C081F63DC4F4}"/>
          </ac:picMkLst>
        </pc:picChg>
      </pc:sldChg>
      <pc:sldChg chg="addSp delSp modSp new mod modTransition setBg">
        <pc:chgData name="Maxim Speczyk" userId="5728c1094bff3840" providerId="LiveId" clId="{7020484B-4EB7-4713-B4A1-C3028DB369C5}" dt="2022-06-07T16:44:54.040" v="1116" actId="20577"/>
        <pc:sldMkLst>
          <pc:docMk/>
          <pc:sldMk cId="3509627753" sldId="265"/>
        </pc:sldMkLst>
        <pc:spChg chg="mod">
          <ac:chgData name="Maxim Speczyk" userId="5728c1094bff3840" providerId="LiveId" clId="{7020484B-4EB7-4713-B4A1-C3028DB369C5}" dt="2022-06-07T16:44:54.040" v="1116" actId="20577"/>
          <ac:spMkLst>
            <pc:docMk/>
            <pc:sldMk cId="3509627753" sldId="265"/>
            <ac:spMk id="2" creationId="{52EF74BC-0829-7867-570E-AC3148FF01A5}"/>
          </ac:spMkLst>
        </pc:spChg>
        <pc:spChg chg="del">
          <ac:chgData name="Maxim Speczyk" userId="5728c1094bff3840" providerId="LiveId" clId="{7020484B-4EB7-4713-B4A1-C3028DB369C5}" dt="2022-06-06T14:36:30.114" v="852"/>
          <ac:spMkLst>
            <pc:docMk/>
            <pc:sldMk cId="3509627753" sldId="265"/>
            <ac:spMk id="3" creationId="{2072F126-E870-635F-D231-B09415E9404F}"/>
          </ac:spMkLst>
        </pc:spChg>
        <pc:spChg chg="add">
          <ac:chgData name="Maxim Speczyk" userId="5728c1094bff3840" providerId="LiveId" clId="{7020484B-4EB7-4713-B4A1-C3028DB369C5}" dt="2022-06-06T14:36:33.597" v="853" actId="26606"/>
          <ac:spMkLst>
            <pc:docMk/>
            <pc:sldMk cId="3509627753" sldId="265"/>
            <ac:spMk id="10" creationId="{D4771268-CB57-404A-9271-370EB28F6090}"/>
          </ac:spMkLst>
        </pc:spChg>
        <pc:picChg chg="add mod">
          <ac:chgData name="Maxim Speczyk" userId="5728c1094bff3840" providerId="LiveId" clId="{7020484B-4EB7-4713-B4A1-C3028DB369C5}" dt="2022-06-06T14:36:43.239" v="857" actId="1076"/>
          <ac:picMkLst>
            <pc:docMk/>
            <pc:sldMk cId="3509627753" sldId="265"/>
            <ac:picMk id="5" creationId="{DF948BBF-9D77-A71B-3569-E9E1CF9E3327}"/>
          </ac:picMkLst>
        </pc:picChg>
      </pc:sldChg>
      <pc:sldChg chg="addSp delSp modSp new mod setBg setClrOvrMap">
        <pc:chgData name="Maxim Speczyk" userId="5728c1094bff3840" providerId="LiveId" clId="{7020484B-4EB7-4713-B4A1-C3028DB369C5}" dt="2022-06-07T17:22:40.572" v="1377" actId="20577"/>
        <pc:sldMkLst>
          <pc:docMk/>
          <pc:sldMk cId="136736848" sldId="266"/>
        </pc:sldMkLst>
        <pc:spChg chg="mod ord">
          <ac:chgData name="Maxim Speczyk" userId="5728c1094bff3840" providerId="LiveId" clId="{7020484B-4EB7-4713-B4A1-C3028DB369C5}" dt="2022-06-07T16:51:15.981" v="1243" actId="20577"/>
          <ac:spMkLst>
            <pc:docMk/>
            <pc:sldMk cId="136736848" sldId="266"/>
            <ac:spMk id="2" creationId="{AC00E286-4B65-139F-1AE9-079B2E4BBFB4}"/>
          </ac:spMkLst>
        </pc:spChg>
        <pc:spChg chg="del mod ord">
          <ac:chgData name="Maxim Speczyk" userId="5728c1094bff3840" providerId="LiveId" clId="{7020484B-4EB7-4713-B4A1-C3028DB369C5}" dt="2022-06-07T16:47:15.324" v="1192" actId="26606"/>
          <ac:spMkLst>
            <pc:docMk/>
            <pc:sldMk cId="136736848" sldId="266"/>
            <ac:spMk id="3" creationId="{F520FEE8-4CCF-5574-D9E9-3B9C7E1E1F64}"/>
          </ac:spMkLst>
        </pc:spChg>
        <pc:spChg chg="add mod">
          <ac:chgData name="Maxim Speczyk" userId="5728c1094bff3840" providerId="LiveId" clId="{7020484B-4EB7-4713-B4A1-C3028DB369C5}" dt="2022-06-07T16:51:39.544" v="1259" actId="1076"/>
          <ac:spMkLst>
            <pc:docMk/>
            <pc:sldMk cId="136736848" sldId="266"/>
            <ac:spMk id="5" creationId="{28A84CF7-38C6-54C0-7614-A389AAA0F400}"/>
          </ac:spMkLst>
        </pc:spChg>
        <pc:spChg chg="add mod">
          <ac:chgData name="Maxim Speczyk" userId="5728c1094bff3840" providerId="LiveId" clId="{7020484B-4EB7-4713-B4A1-C3028DB369C5}" dt="2022-06-07T16:52:55.992" v="1303" actId="1076"/>
          <ac:spMkLst>
            <pc:docMk/>
            <pc:sldMk cId="136736848" sldId="266"/>
            <ac:spMk id="6" creationId="{CAFCDAC1-4791-68C6-E7B0-8664663216F5}"/>
          </ac:spMkLst>
        </pc:spChg>
        <pc:spChg chg="add del">
          <ac:chgData name="Maxim Speczyk" userId="5728c1094bff3840" providerId="LiveId" clId="{7020484B-4EB7-4713-B4A1-C3028DB369C5}" dt="2022-06-07T16:47:15.324" v="1192" actId="26606"/>
          <ac:spMkLst>
            <pc:docMk/>
            <pc:sldMk cId="136736848" sldId="266"/>
            <ac:spMk id="9" creationId="{FF9B822F-893E-44C8-963C-64F50ACECBB2}"/>
          </ac:spMkLst>
        </pc:spChg>
        <pc:spChg chg="add del">
          <ac:chgData name="Maxim Speczyk" userId="5728c1094bff3840" providerId="LiveId" clId="{7020484B-4EB7-4713-B4A1-C3028DB369C5}" dt="2022-06-07T16:47:15.324" v="1192" actId="26606"/>
          <ac:spMkLst>
            <pc:docMk/>
            <pc:sldMk cId="136736848" sldId="266"/>
            <ac:spMk id="11" creationId="{EBF87945-A001-489F-9D9B-7D9435F0B9CA}"/>
          </ac:spMkLst>
        </pc:spChg>
        <pc:spChg chg="add mod">
          <ac:chgData name="Maxim Speczyk" userId="5728c1094bff3840" providerId="LiveId" clId="{7020484B-4EB7-4713-B4A1-C3028DB369C5}" dt="2022-06-07T16:54:38.207" v="1334" actId="14100"/>
          <ac:spMkLst>
            <pc:docMk/>
            <pc:sldMk cId="136736848" sldId="266"/>
            <ac:spMk id="13" creationId="{D2C73C57-6FB8-BBEA-C97E-280108A3CC64}"/>
          </ac:spMkLst>
        </pc:spChg>
        <pc:spChg chg="add del">
          <ac:chgData name="Maxim Speczyk" userId="5728c1094bff3840" providerId="LiveId" clId="{7020484B-4EB7-4713-B4A1-C3028DB369C5}" dt="2022-06-07T16:47:57.189" v="1194" actId="26606"/>
          <ac:spMkLst>
            <pc:docMk/>
            <pc:sldMk cId="136736848" sldId="266"/>
            <ac:spMk id="16" creationId="{AB45A142-4255-493C-8284-5D566C121B10}"/>
          </ac:spMkLst>
        </pc:spChg>
        <pc:spChg chg="add mod">
          <ac:chgData name="Maxim Speczyk" userId="5728c1094bff3840" providerId="LiveId" clId="{7020484B-4EB7-4713-B4A1-C3028DB369C5}" dt="2022-06-07T17:22:40.572" v="1377" actId="20577"/>
          <ac:spMkLst>
            <pc:docMk/>
            <pc:sldMk cId="136736848" sldId="266"/>
            <ac:spMk id="17" creationId="{C20C92C2-05D6-F975-4E74-9CDF80EAAA58}"/>
          </ac:spMkLst>
        </pc:spChg>
        <pc:spChg chg="add del">
          <ac:chgData name="Maxim Speczyk" userId="5728c1094bff3840" providerId="LiveId" clId="{7020484B-4EB7-4713-B4A1-C3028DB369C5}" dt="2022-06-07T16:48:24.243" v="1195" actId="26606"/>
          <ac:spMkLst>
            <pc:docMk/>
            <pc:sldMk cId="136736848" sldId="266"/>
            <ac:spMk id="23" creationId="{0DE6A193-4755-479A-BC6F-A7EBCA73BE1A}"/>
          </ac:spMkLst>
        </pc:spChg>
        <pc:spChg chg="add del">
          <ac:chgData name="Maxim Speczyk" userId="5728c1094bff3840" providerId="LiveId" clId="{7020484B-4EB7-4713-B4A1-C3028DB369C5}" dt="2022-06-07T16:48:24.243" v="1195" actId="26606"/>
          <ac:spMkLst>
            <pc:docMk/>
            <pc:sldMk cId="136736848" sldId="266"/>
            <ac:spMk id="25" creationId="{5A55B759-31A7-423C-9BC2-A8BC09FE98B9}"/>
          </ac:spMkLst>
        </pc:spChg>
        <pc:spChg chg="add del">
          <ac:chgData name="Maxim Speczyk" userId="5728c1094bff3840" providerId="LiveId" clId="{7020484B-4EB7-4713-B4A1-C3028DB369C5}" dt="2022-06-07T16:48:24.243" v="1195" actId="26606"/>
          <ac:spMkLst>
            <pc:docMk/>
            <pc:sldMk cId="136736848" sldId="266"/>
            <ac:spMk id="27" creationId="{F78796AF-79A0-47AC-BEFD-BFFC00F968C4}"/>
          </ac:spMkLst>
        </pc:spChg>
        <pc:spChg chg="add del">
          <ac:chgData name="Maxim Speczyk" userId="5728c1094bff3840" providerId="LiveId" clId="{7020484B-4EB7-4713-B4A1-C3028DB369C5}" dt="2022-06-07T16:48:43.088" v="1205" actId="26606"/>
          <ac:spMkLst>
            <pc:docMk/>
            <pc:sldMk cId="136736848" sldId="266"/>
            <ac:spMk id="32" creationId="{AB45A142-4255-493C-8284-5D566C121B10}"/>
          </ac:spMkLst>
        </pc:spChg>
        <pc:spChg chg="add del mod">
          <ac:chgData name="Maxim Speczyk" userId="5728c1094bff3840" providerId="LiveId" clId="{7020484B-4EB7-4713-B4A1-C3028DB369C5}" dt="2022-06-07T16:51:04.563" v="1230" actId="26606"/>
          <ac:spMkLst>
            <pc:docMk/>
            <pc:sldMk cId="136736848" sldId="266"/>
            <ac:spMk id="38" creationId="{3F373047-CFD2-E44C-5C45-1CA7655F45BD}"/>
          </ac:spMkLst>
        </pc:spChg>
        <pc:spChg chg="add del">
          <ac:chgData name="Maxim Speczyk" userId="5728c1094bff3840" providerId="LiveId" clId="{7020484B-4EB7-4713-B4A1-C3028DB369C5}" dt="2022-06-07T16:48:41.511" v="1200" actId="26606"/>
          <ac:spMkLst>
            <pc:docMk/>
            <pc:sldMk cId="136736848" sldId="266"/>
            <ac:spMk id="39" creationId="{AB45A142-4255-493C-8284-5D566C121B10}"/>
          </ac:spMkLst>
        </pc:spChg>
        <pc:spChg chg="add del">
          <ac:chgData name="Maxim Speczyk" userId="5728c1094bff3840" providerId="LiveId" clId="{7020484B-4EB7-4713-B4A1-C3028DB369C5}" dt="2022-06-07T16:48:42.167" v="1202" actId="26606"/>
          <ac:spMkLst>
            <pc:docMk/>
            <pc:sldMk cId="136736848" sldId="266"/>
            <ac:spMk id="43" creationId="{1707FC24-6981-43D9-B525-C7832BA22463}"/>
          </ac:spMkLst>
        </pc:spChg>
        <pc:spChg chg="add del">
          <ac:chgData name="Maxim Speczyk" userId="5728c1094bff3840" providerId="LiveId" clId="{7020484B-4EB7-4713-B4A1-C3028DB369C5}" dt="2022-06-07T16:48:43.088" v="1204" actId="26606"/>
          <ac:spMkLst>
            <pc:docMk/>
            <pc:sldMk cId="136736848" sldId="266"/>
            <ac:spMk id="45" creationId="{85149191-5F60-4A28-AAFF-039F96B0F3EC}"/>
          </ac:spMkLst>
        </pc:spChg>
        <pc:spChg chg="add del">
          <ac:chgData name="Maxim Speczyk" userId="5728c1094bff3840" providerId="LiveId" clId="{7020484B-4EB7-4713-B4A1-C3028DB369C5}" dt="2022-06-07T16:48:43.088" v="1204" actId="26606"/>
          <ac:spMkLst>
            <pc:docMk/>
            <pc:sldMk cId="136736848" sldId="266"/>
            <ac:spMk id="46" creationId="{A8384FB5-9ADC-4DDC-881B-597D56F5B15D}"/>
          </ac:spMkLst>
        </pc:spChg>
        <pc:spChg chg="add del">
          <ac:chgData name="Maxim Speczyk" userId="5728c1094bff3840" providerId="LiveId" clId="{7020484B-4EB7-4713-B4A1-C3028DB369C5}" dt="2022-06-07T16:48:43.088" v="1204" actId="26606"/>
          <ac:spMkLst>
            <pc:docMk/>
            <pc:sldMk cId="136736848" sldId="266"/>
            <ac:spMk id="47" creationId="{F8260ED5-17F7-4158-B241-D51DD4CF1B7E}"/>
          </ac:spMkLst>
        </pc:spChg>
        <pc:spChg chg="add del">
          <ac:chgData name="Maxim Speczyk" userId="5728c1094bff3840" providerId="LiveId" clId="{7020484B-4EB7-4713-B4A1-C3028DB369C5}" dt="2022-06-07T16:48:43.088" v="1204" actId="26606"/>
          <ac:spMkLst>
            <pc:docMk/>
            <pc:sldMk cId="136736848" sldId="266"/>
            <ac:spMk id="48" creationId="{91E5A9A7-95C6-4F4F-B00E-C82E07FE62EF}"/>
          </ac:spMkLst>
        </pc:spChg>
        <pc:spChg chg="add del">
          <ac:chgData name="Maxim Speczyk" userId="5728c1094bff3840" providerId="LiveId" clId="{7020484B-4EB7-4713-B4A1-C3028DB369C5}" dt="2022-06-07T16:48:43.088" v="1204" actId="26606"/>
          <ac:spMkLst>
            <pc:docMk/>
            <pc:sldMk cId="136736848" sldId="266"/>
            <ac:spMk id="49" creationId="{D07DD2DE-F619-49DD-B5E7-03A290FF4ED1}"/>
          </ac:spMkLst>
        </pc:spChg>
        <pc:spChg chg="add del">
          <ac:chgData name="Maxim Speczyk" userId="5728c1094bff3840" providerId="LiveId" clId="{7020484B-4EB7-4713-B4A1-C3028DB369C5}" dt="2022-06-07T16:49:35.189" v="1208" actId="26606"/>
          <ac:spMkLst>
            <pc:docMk/>
            <pc:sldMk cId="136736848" sldId="266"/>
            <ac:spMk id="51" creationId="{FF9B822F-893E-44C8-963C-64F50ACECBB2}"/>
          </ac:spMkLst>
        </pc:spChg>
        <pc:spChg chg="add del">
          <ac:chgData name="Maxim Speczyk" userId="5728c1094bff3840" providerId="LiveId" clId="{7020484B-4EB7-4713-B4A1-C3028DB369C5}" dt="2022-06-07T16:49:35.189" v="1208" actId="26606"/>
          <ac:spMkLst>
            <pc:docMk/>
            <pc:sldMk cId="136736848" sldId="266"/>
            <ac:spMk id="52" creationId="{EBF87945-A001-489F-9D9B-7D9435F0B9CA}"/>
          </ac:spMkLst>
        </pc:spChg>
        <pc:spChg chg="add del">
          <ac:chgData name="Maxim Speczyk" userId="5728c1094bff3840" providerId="LiveId" clId="{7020484B-4EB7-4713-B4A1-C3028DB369C5}" dt="2022-06-07T16:51:04.563" v="1230" actId="26606"/>
          <ac:spMkLst>
            <pc:docMk/>
            <pc:sldMk cId="136736848" sldId="266"/>
            <ac:spMk id="57" creationId="{73DE2CFE-42F2-48F0-8706-5264E012B10C}"/>
          </ac:spMkLst>
        </pc:spChg>
        <pc:spChg chg="add">
          <ac:chgData name="Maxim Speczyk" userId="5728c1094bff3840" providerId="LiveId" clId="{7020484B-4EB7-4713-B4A1-C3028DB369C5}" dt="2022-06-07T16:51:04.563" v="1230" actId="26606"/>
          <ac:spMkLst>
            <pc:docMk/>
            <pc:sldMk cId="136736848" sldId="266"/>
            <ac:spMk id="62" creationId="{D4771268-CB57-404A-9271-370EB28F6090}"/>
          </ac:spMkLst>
        </pc:spChg>
        <pc:picChg chg="add mod ord">
          <ac:chgData name="Maxim Speczyk" userId="5728c1094bff3840" providerId="LiveId" clId="{7020484B-4EB7-4713-B4A1-C3028DB369C5}" dt="2022-06-07T16:51:23.575" v="1247" actId="1076"/>
          <ac:picMkLst>
            <pc:docMk/>
            <pc:sldMk cId="136736848" sldId="266"/>
            <ac:picMk id="4" creationId="{CB1CFD28-3AC6-6ED5-9ADF-5D8AC8A2F137}"/>
          </ac:picMkLst>
        </pc:picChg>
        <pc:cxnChg chg="add mod">
          <ac:chgData name="Maxim Speczyk" userId="5728c1094bff3840" providerId="LiveId" clId="{7020484B-4EB7-4713-B4A1-C3028DB369C5}" dt="2022-06-07T16:53:02.171" v="1305" actId="13822"/>
          <ac:cxnSpMkLst>
            <pc:docMk/>
            <pc:sldMk cId="136736848" sldId="266"/>
            <ac:cxnSpMk id="8" creationId="{AB07B646-44BA-5A40-E198-F6080AD31818}"/>
          </ac:cxnSpMkLst>
        </pc:cxnChg>
        <pc:cxnChg chg="add mod">
          <ac:chgData name="Maxim Speczyk" userId="5728c1094bff3840" providerId="LiveId" clId="{7020484B-4EB7-4713-B4A1-C3028DB369C5}" dt="2022-06-07T16:53:13.043" v="1307" actId="13822"/>
          <ac:cxnSpMkLst>
            <pc:docMk/>
            <pc:sldMk cId="136736848" sldId="266"/>
            <ac:cxnSpMk id="12" creationId="{7A6F49A9-6397-D3A3-810C-623E3AEC8251}"/>
          </ac:cxnSpMkLst>
        </pc:cxnChg>
        <pc:cxnChg chg="add mod">
          <ac:chgData name="Maxim Speczyk" userId="5728c1094bff3840" providerId="LiveId" clId="{7020484B-4EB7-4713-B4A1-C3028DB369C5}" dt="2022-06-07T16:54:44.765" v="1336" actId="13822"/>
          <ac:cxnSpMkLst>
            <pc:docMk/>
            <pc:sldMk cId="136736848" sldId="266"/>
            <ac:cxnSpMk id="15" creationId="{74D2DF73-8796-6439-CC6A-7EA9E76B5476}"/>
          </ac:cxnSpMkLst>
        </pc:cxnChg>
        <pc:cxnChg chg="add del">
          <ac:chgData name="Maxim Speczyk" userId="5728c1094bff3840" providerId="LiveId" clId="{7020484B-4EB7-4713-B4A1-C3028DB369C5}" dt="2022-06-07T16:47:57.189" v="1194" actId="26606"/>
          <ac:cxnSpMkLst>
            <pc:docMk/>
            <pc:sldMk cId="136736848" sldId="266"/>
            <ac:cxnSpMk id="18" creationId="{38FB9660-F42F-4313-BBC4-47C007FE484C}"/>
          </ac:cxnSpMkLst>
        </pc:cxnChg>
        <pc:cxnChg chg="add del">
          <ac:chgData name="Maxim Speczyk" userId="5728c1094bff3840" providerId="LiveId" clId="{7020484B-4EB7-4713-B4A1-C3028DB369C5}" dt="2022-06-07T16:48:43.088" v="1205" actId="26606"/>
          <ac:cxnSpMkLst>
            <pc:docMk/>
            <pc:sldMk cId="136736848" sldId="266"/>
            <ac:cxnSpMk id="34" creationId="{38FB9660-F42F-4313-BBC4-47C007FE484C}"/>
          </ac:cxnSpMkLst>
        </pc:cxnChg>
        <pc:cxnChg chg="add del">
          <ac:chgData name="Maxim Speczyk" userId="5728c1094bff3840" providerId="LiveId" clId="{7020484B-4EB7-4713-B4A1-C3028DB369C5}" dt="2022-06-07T16:48:41.511" v="1200" actId="26606"/>
          <ac:cxnSpMkLst>
            <pc:docMk/>
            <pc:sldMk cId="136736848" sldId="266"/>
            <ac:cxnSpMk id="41" creationId="{38FB9660-F42F-4313-BBC4-47C007FE48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46DB4-9A74-89BC-107A-016A74699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0CE67A-1029-AA0C-EA0B-2E167E7C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DEE66-92CA-9147-AF5B-AF93270C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D3C6E-644C-E09B-D03D-3A730FE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E1F70-9C2A-8B6E-6AB2-4FF6D1F4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0CD25-66D2-E308-FE6C-0D7F562A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E8B200-85BB-5FF5-2796-3EE0456F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FAB15-55DA-48C5-649A-DB64E592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9883C-1ED3-2CDE-35C8-807C4F10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55B31-04F2-654E-8714-AD3C2949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C649EE-3BE7-2886-44D6-C45AD01F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FB602-0AF6-B0E8-E00F-84ACC861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5125C-72B3-3ED1-2AF2-1925464C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64164-7CA2-4866-915D-F531DC08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BC06A-395E-E045-AD70-23E8A121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5F62-BCF2-59D7-DB19-6D4749D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3D143-A124-087D-C005-1FA38FBA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EAAEC-EBCA-767D-9B2D-E98FCC13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E510D-3D86-C4F2-624F-F37249C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C398D-B467-9EF0-DADF-559909DB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6421-12CA-FE93-62DE-3CF4285E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A877DA-2DE3-ECC0-2308-D453F2FD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04D84-8C22-F127-8610-49674D8A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C5E35-E596-4E5E-542F-9CBCC654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AE8E7-BAF4-3E32-2C51-59FFE99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BE288-BD1B-1B1C-8770-7326AE9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55476-D741-4E5A-9E6E-EDEE6E491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B9D66-3A6F-3848-7198-662422D6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D64BA-5C9A-395B-D3F6-D5511396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52210-C800-B541-1AF1-52B1766E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A631E7-C63A-08E8-EE03-A432B3DA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81538-EC7F-63A7-92A9-8CB3E74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8BCE1-579F-7B21-BE2D-2B1DB166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E04D8-BE9E-9E67-7FBF-E2C42DC3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4B2901-FCB1-C42A-5F3C-0BA5707FE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41E768-0AFC-3E8D-9001-515C4DD7C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370996-17ED-939A-0701-44351EC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DD588-C3E7-4F96-0AA1-E43B62A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7E8C86-E5DF-5EA8-5AB9-ADECDC77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CEA3-3DC4-243D-FD07-7F1D8246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2E4123-71F7-BC73-4F2F-9E0A37C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91C11A-3D69-87F1-8BC0-77DC37D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11A042-E401-CEC5-7591-6A9299A7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E05306-CD85-DF56-1082-690F570D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52D404-3807-D1B2-73BB-C56AC39B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09E45-6F15-D7A2-E69F-B12A32E6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7667B-919E-A23B-D03B-50A69CF2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4BCF8-4FC4-B997-097E-E746E933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82914-2B93-9B84-AA93-62F43058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6A760-36DB-F977-77E9-F656228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BA0D6-4A28-42FB-D4EC-D5734CBE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5F5F5-362D-B652-35C7-A5B7638E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6908E-C0A5-C1FF-2BDF-EF16CA5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39456F-9693-5A59-D262-918215B26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D97AC8-9BC8-E68D-7A45-B63676672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87EE0-71CD-D7C9-83FA-4DA56CAD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66C6C-3400-3F23-FDFC-43F07C62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B637D-0645-2377-281C-E2946B0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D7CA0-FF91-4458-7C01-B2180526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5D4195-4478-3D3F-6B53-E2CA9994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B8FCC-FAF4-0F4F-A2B3-996A6E50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54-E06D-465B-A5F5-6A19D8152A5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92B1B-B579-B896-C20F-1D8B35E21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704AC-D490-A832-F1CE-053C9A16F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617054-8229-861C-DD49-1F3CBF4C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Pulse </a:t>
            </a:r>
            <a:r>
              <a:rPr lang="en-US" sz="5800" dirty="0" err="1"/>
              <a:t>oxymeter</a:t>
            </a:r>
            <a:endParaRPr lang="en-US" sz="5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864A9C-B343-FA97-6829-5742F2875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Cloud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00E286-4B65-139F-1AE9-079B2E4B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Server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nhaltsplatzhalter 9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CB1CFD28-3AC6-6ED5-9ADF-5D8AC8A2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6161500" y="573880"/>
            <a:ext cx="3024445" cy="177512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8A84CF7-38C6-54C0-7614-A389AAA0F400}"/>
              </a:ext>
            </a:extLst>
          </p:cNvPr>
          <p:cNvSpPr/>
          <p:nvPr/>
        </p:nvSpPr>
        <p:spPr>
          <a:xfrm>
            <a:off x="5374547" y="2871132"/>
            <a:ext cx="1442906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FCDAC1-4791-68C6-E7B0-8664663216F5}"/>
              </a:ext>
            </a:extLst>
          </p:cNvPr>
          <p:cNvSpPr/>
          <p:nvPr/>
        </p:nvSpPr>
        <p:spPr>
          <a:xfrm>
            <a:off x="3971041" y="4657526"/>
            <a:ext cx="2124959" cy="1252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capacity</a:t>
            </a:r>
          </a:p>
          <a:p>
            <a:pPr algn="ctr"/>
            <a:r>
              <a:rPr lang="en-US" dirty="0"/>
              <a:t>(min. 5 petabyte)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B07B646-44BA-5A40-E198-F6080AD31818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5033521" y="3651621"/>
            <a:ext cx="552335" cy="10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6F49A9-6397-D3A3-810C-623E3AEC8251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2273417"/>
            <a:ext cx="816528" cy="59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2C73C57-6FB8-BBEA-C97E-280108A3CC64}"/>
              </a:ext>
            </a:extLst>
          </p:cNvPr>
          <p:cNvSpPr/>
          <p:nvPr/>
        </p:nvSpPr>
        <p:spPr>
          <a:xfrm>
            <a:off x="6504263" y="4870822"/>
            <a:ext cx="1582723" cy="8263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Moderate speed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4D2DF73-8796-6439-CC6A-7EA9E76B5476}"/>
              </a:ext>
            </a:extLst>
          </p:cNvPr>
          <p:cNvCxnSpPr>
            <a:stCxn id="13" idx="0"/>
            <a:endCxn id="5" idx="5"/>
          </p:cNvCxnSpPr>
          <p:nvPr/>
        </p:nvCxnSpPr>
        <p:spPr>
          <a:xfrm flipH="1" flipV="1">
            <a:off x="6606144" y="3651621"/>
            <a:ext cx="689481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20C92C2-05D6-F975-4E74-9CDF80EAAA58}"/>
              </a:ext>
            </a:extLst>
          </p:cNvPr>
          <p:cNvSpPr/>
          <p:nvPr/>
        </p:nvSpPr>
        <p:spPr>
          <a:xfrm>
            <a:off x="8696927" y="2871132"/>
            <a:ext cx="1442906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Inhaltsplatzhalter 64">
            <a:extLst>
              <a:ext uri="{FF2B5EF4-FFF2-40B4-BE49-F238E27FC236}">
                <a16:creationId xmlns:a16="http://schemas.microsoft.com/office/drawing/2014/main" id="{6606F803-BE68-752F-C087-CF69E6079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3278188"/>
            <a:ext cx="2925763" cy="2185988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D9705897-B016-AC49-BEFC-1B8A21A44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8" y="3278188"/>
            <a:ext cx="4160838" cy="2185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AE3B50-FC2C-308C-06D2-E7D6A97D2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75" y="3278188"/>
            <a:ext cx="2840038" cy="21859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4C093B-5EC6-DF68-6FDF-212A7889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Interface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FDC7225-0ADA-AA36-CC8F-7667CCBD4A84}"/>
              </a:ext>
            </a:extLst>
          </p:cNvPr>
          <p:cNvCxnSpPr/>
          <p:nvPr/>
        </p:nvCxnSpPr>
        <p:spPr>
          <a:xfrm>
            <a:off x="4213226" y="3153747"/>
            <a:ext cx="0" cy="254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5D361B3-D0C6-A2DE-F5C3-16EC3EA9C407}"/>
              </a:ext>
            </a:extLst>
          </p:cNvPr>
          <p:cNvCxnSpPr>
            <a:cxnSpLocks/>
          </p:cNvCxnSpPr>
          <p:nvPr/>
        </p:nvCxnSpPr>
        <p:spPr>
          <a:xfrm>
            <a:off x="8442326" y="3153747"/>
            <a:ext cx="0" cy="254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788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BD67F-2207-09EE-4FAE-C6ECCEA7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861B9-2F35-E4DB-E33A-85D6693C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pulse </a:t>
            </a:r>
            <a:r>
              <a:rPr lang="en-US" dirty="0" err="1"/>
              <a:t>oxymeter</a:t>
            </a:r>
            <a:r>
              <a:rPr lang="en-US" dirty="0"/>
              <a:t> are only for the patient (no cloud server connection)</a:t>
            </a:r>
          </a:p>
          <a:p>
            <a:r>
              <a:rPr lang="en-US" dirty="0"/>
              <a:t>Hospital pulse </a:t>
            </a:r>
            <a:r>
              <a:rPr lang="en-US" dirty="0" err="1"/>
              <a:t>oxymeter</a:t>
            </a:r>
            <a:r>
              <a:rPr lang="en-US" dirty="0"/>
              <a:t> are only wired</a:t>
            </a:r>
          </a:p>
          <a:p>
            <a:pPr lvl="1"/>
            <a:r>
              <a:rPr lang="en-US" dirty="0"/>
              <a:t>When patient wants to go somewhere, no monitoring is possible</a:t>
            </a:r>
          </a:p>
        </p:txBody>
      </p:sp>
    </p:spTree>
    <p:extLst>
      <p:ext uri="{BB962C8B-B14F-4D97-AF65-F5344CB8AC3E}">
        <p14:creationId xmlns:p14="http://schemas.microsoft.com/office/powerpoint/2010/main" val="12873233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5CA5E6-AF04-87C7-0113-6E0164E1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Idee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A16F0D9-C580-EB76-35F4-65019FCD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Portable pulse oximeter</a:t>
            </a:r>
          </a:p>
          <a:p>
            <a:r>
              <a:rPr lang="en-US" sz="1600" dirty="0"/>
              <a:t>Connection to cloud server</a:t>
            </a:r>
          </a:p>
          <a:p>
            <a:r>
              <a:rPr lang="en-US" sz="1600" dirty="0"/>
              <a:t>Alarm if threshold is exceeded or patient is in a bad condition</a:t>
            </a:r>
          </a:p>
          <a:p>
            <a:r>
              <a:rPr lang="en-US" sz="1600" dirty="0"/>
              <a:t>Real time monitoring over any device</a:t>
            </a:r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946EBBA0-6C40-6FD9-B87D-722F3E44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443069"/>
            <a:ext cx="6903723" cy="38488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CC9226F-0548-C753-CBC5-418DAAA8D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07" y="3889578"/>
            <a:ext cx="1872162" cy="14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05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E3DB22-FA23-B477-2E9E-51F0A0C2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CC36438E-7BAA-ED31-7446-960D08D0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76674"/>
            <a:ext cx="6780700" cy="41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6574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EE4BF4-2A93-94FE-354F-1F3F023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Machine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E1D80F7-C769-A0FA-BA74-03057DF2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250302"/>
            <a:ext cx="7674340" cy="42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70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EB8BB-71FF-C381-B3AC-581B7A9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Requirements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Pulse </a:t>
            </a:r>
            <a:r>
              <a:rPr lang="en-US" sz="2800" dirty="0" err="1">
                <a:solidFill>
                  <a:srgbClr val="FFFFFF"/>
                </a:solidFill>
              </a:rPr>
              <a:t>Oxymeter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87565D0-D04D-7A10-062D-BC8C5E72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Usability</a:t>
            </a:r>
          </a:p>
          <a:p>
            <a:r>
              <a:rPr lang="en-US" sz="1600" dirty="0"/>
              <a:t>Reliability</a:t>
            </a:r>
          </a:p>
          <a:p>
            <a:r>
              <a:rPr lang="en-US" sz="1600" dirty="0"/>
              <a:t>Portability</a:t>
            </a:r>
          </a:p>
          <a:p>
            <a:r>
              <a:rPr lang="en-US" sz="1600" dirty="0"/>
              <a:t>Measure pulse</a:t>
            </a:r>
          </a:p>
          <a:p>
            <a:r>
              <a:rPr lang="en-US" sz="1600" dirty="0"/>
              <a:t>Measure oxygen</a:t>
            </a:r>
          </a:p>
          <a:p>
            <a:r>
              <a:rPr lang="en-US" sz="1600" dirty="0"/>
              <a:t>Accuracy</a:t>
            </a:r>
          </a:p>
          <a:p>
            <a:r>
              <a:rPr lang="en-US" sz="1600" dirty="0"/>
              <a:t>Power Consumption</a:t>
            </a:r>
          </a:p>
          <a:p>
            <a:endParaRPr lang="en-US" sz="1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312B7D-D7A4-EF05-0850-0C7BE0A1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69" y="2677950"/>
            <a:ext cx="8154586" cy="36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30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6A9C9-A1A9-01DE-87AE-149317E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server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964AB1-F928-CF2C-3A6C-C081F63DC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78384"/>
            <a:ext cx="6780700" cy="38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816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EF74BC-0829-7867-570E-AC3148FF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948BBF-9D77-A71B-3569-E9E1CF9E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123955"/>
            <a:ext cx="7992773" cy="63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277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74490-3C72-9292-188C-E03A54C2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Pulse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Oxymeter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nhaltsplatzhalter 3" descr="Ein Bild, das Text, Uhr, Mobiltelefon, dunkel enthält.&#10;&#10;Automatisch generierte Beschreibung">
            <a:extLst>
              <a:ext uri="{FF2B5EF4-FFF2-40B4-BE49-F238E27FC236}">
                <a16:creationId xmlns:a16="http://schemas.microsoft.com/office/drawing/2014/main" id="{1B474660-96E8-48DB-760F-BC1102BE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18" y="-1599501"/>
            <a:ext cx="5568739" cy="556873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9C1FF65-9680-4E48-04DD-A02B1B9E822B}"/>
              </a:ext>
            </a:extLst>
          </p:cNvPr>
          <p:cNvSpPr/>
          <p:nvPr/>
        </p:nvSpPr>
        <p:spPr>
          <a:xfrm>
            <a:off x="4216526" y="4125287"/>
            <a:ext cx="14033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pulse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1DAFA69-A748-30CE-838A-C5BC8CE8F353}"/>
              </a:ext>
            </a:extLst>
          </p:cNvPr>
          <p:cNvSpPr/>
          <p:nvPr/>
        </p:nvSpPr>
        <p:spPr>
          <a:xfrm>
            <a:off x="5683041" y="4057323"/>
            <a:ext cx="1473663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oxygen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5190A-71CE-DB32-4C8A-57AD7E4264BF}"/>
              </a:ext>
            </a:extLst>
          </p:cNvPr>
          <p:cNvSpPr/>
          <p:nvPr/>
        </p:nvSpPr>
        <p:spPr>
          <a:xfrm>
            <a:off x="4958941" y="2892104"/>
            <a:ext cx="13219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19E1610-7730-22A1-71FC-349615A48DCE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4918225" y="3672593"/>
            <a:ext cx="234313" cy="45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91B813-CE11-40D5-A0E6-1CC41D868C13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6087310" y="3672593"/>
            <a:ext cx="332563" cy="3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B14D0B7-815E-A431-77CB-08A17884C4DF}"/>
              </a:ext>
            </a:extLst>
          </p:cNvPr>
          <p:cNvCxnSpPr>
            <a:stCxn id="7" idx="0"/>
          </p:cNvCxnSpPr>
          <p:nvPr/>
        </p:nvCxnSpPr>
        <p:spPr>
          <a:xfrm flipV="1">
            <a:off x="5619924" y="1574019"/>
            <a:ext cx="1536780" cy="131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DB4B763-0F87-0F91-F741-F1463BF6F2C1}"/>
              </a:ext>
            </a:extLst>
          </p:cNvPr>
          <p:cNvSpPr/>
          <p:nvPr/>
        </p:nvSpPr>
        <p:spPr>
          <a:xfrm>
            <a:off x="8150887" y="2776174"/>
            <a:ext cx="2291041" cy="10771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microprocessor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3EEDD79-C1DC-0A17-C8F1-7DFA52E8EE7F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8917497" y="2088859"/>
            <a:ext cx="378911" cy="6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620B1997-E9D9-9168-ECCC-443E70671A36}"/>
              </a:ext>
            </a:extLst>
          </p:cNvPr>
          <p:cNvSpPr/>
          <p:nvPr/>
        </p:nvSpPr>
        <p:spPr>
          <a:xfrm>
            <a:off x="7818540" y="4514523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9A88E3B-E908-EFA5-0A49-11C9BBCF8E6A}"/>
              </a:ext>
            </a:extLst>
          </p:cNvPr>
          <p:cNvSpPr/>
          <p:nvPr/>
        </p:nvSpPr>
        <p:spPr>
          <a:xfrm>
            <a:off x="9296406" y="4514523"/>
            <a:ext cx="2003565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power consumption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498C630-3701-46CD-C512-BA563D477F9F}"/>
              </a:ext>
            </a:extLst>
          </p:cNvPr>
          <p:cNvSpPr/>
          <p:nvPr/>
        </p:nvSpPr>
        <p:spPr>
          <a:xfrm>
            <a:off x="8394239" y="5550134"/>
            <a:ext cx="1425426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Single/ dual core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367F3CD-82C6-C663-93AC-9D21FFDFB6F9}"/>
              </a:ext>
            </a:extLst>
          </p:cNvPr>
          <p:cNvCxnSpPr>
            <a:stCxn id="29" idx="0"/>
            <a:endCxn id="24" idx="4"/>
          </p:cNvCxnSpPr>
          <p:nvPr/>
        </p:nvCxnSpPr>
        <p:spPr>
          <a:xfrm flipV="1">
            <a:off x="9106952" y="3853308"/>
            <a:ext cx="189456" cy="169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9FB3A11-2C33-BC50-405C-B56D5C1F7F12}"/>
              </a:ext>
            </a:extLst>
          </p:cNvPr>
          <p:cNvCxnSpPr>
            <a:stCxn id="27" idx="0"/>
            <a:endCxn id="24" idx="3"/>
          </p:cNvCxnSpPr>
          <p:nvPr/>
        </p:nvCxnSpPr>
        <p:spPr>
          <a:xfrm flipV="1">
            <a:off x="8275740" y="3695565"/>
            <a:ext cx="210662" cy="8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9A7C1BD-EAE7-3860-F12B-C7D55B1D2DEF}"/>
              </a:ext>
            </a:extLst>
          </p:cNvPr>
          <p:cNvCxnSpPr>
            <a:stCxn id="28" idx="0"/>
            <a:endCxn id="24" idx="5"/>
          </p:cNvCxnSpPr>
          <p:nvPr/>
        </p:nvCxnSpPr>
        <p:spPr>
          <a:xfrm flipH="1" flipV="1">
            <a:off x="10106413" y="3695565"/>
            <a:ext cx="191776" cy="8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862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37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Pulse oxymeter</vt:lpstr>
      <vt:lpstr>Problem</vt:lpstr>
      <vt:lpstr>Idee</vt:lpstr>
      <vt:lpstr>Use case</vt:lpstr>
      <vt:lpstr>State Machine</vt:lpstr>
      <vt:lpstr>Requirements Pulse Oxymeter</vt:lpstr>
      <vt:lpstr>Requirements Cloud server</vt:lpstr>
      <vt:lpstr>Requirements</vt:lpstr>
      <vt:lpstr>Hardware Pulse Oxymeter</vt:lpstr>
      <vt:lpstr>Hardware Cloud Server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Pulsoximeter</dc:title>
  <dc:creator>Maxim Speczyk</dc:creator>
  <cp:lastModifiedBy>Maxim Speczyk</cp:lastModifiedBy>
  <cp:revision>1</cp:revision>
  <dcterms:created xsi:type="dcterms:W3CDTF">2022-06-04T13:32:23Z</dcterms:created>
  <dcterms:modified xsi:type="dcterms:W3CDTF">2022-06-07T17:22:43Z</dcterms:modified>
</cp:coreProperties>
</file>