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DEE5C-DCB1-419E-8820-648C32CC5E32}" v="4" dt="2023-07-12T00:28:57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013ABCB-1F02-4307-A580-2C978B3AEFA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96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2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0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3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91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1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3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2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0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5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013ABCB-1F02-4307-A580-2C978B3AEFA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DEECE-12FF-5A6D-7D22-7246CFCAA6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Vending Machine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DD1E13-269E-1E84-4E4F-0F46A9F23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Hardware Engineering</a:t>
            </a:r>
          </a:p>
          <a:p>
            <a:endParaRPr lang="de-DE" dirty="0"/>
          </a:p>
          <a:p>
            <a:r>
              <a:rPr lang="de-DE" dirty="0"/>
              <a:t>Stephanie </a:t>
            </a:r>
            <a:r>
              <a:rPr lang="de-DE" dirty="0" err="1"/>
              <a:t>Chinenye</a:t>
            </a:r>
            <a:r>
              <a:rPr lang="de-DE" dirty="0"/>
              <a:t> </a:t>
            </a:r>
            <a:r>
              <a:rPr lang="de-DE"/>
              <a:t>Okosa</a:t>
            </a:r>
            <a:r>
              <a:rPr lang="de-DE" dirty="0"/>
              <a:t>, Muhammed </a:t>
            </a:r>
            <a:r>
              <a:rPr lang="de-DE"/>
              <a:t>Umer Bin </a:t>
            </a:r>
            <a:r>
              <a:rPr lang="de-DE" err="1"/>
              <a:t>Yaqoob</a:t>
            </a:r>
            <a:r>
              <a:rPr lang="de-DE"/>
              <a:t>,</a:t>
            </a:r>
            <a:r>
              <a:rPr lang="de-DE" dirty="0"/>
              <a:t> Maxim  Emile </a:t>
            </a:r>
            <a:r>
              <a:rPr lang="de-DE" err="1"/>
              <a:t>Speczyk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12551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D67E45-D4B5-1E02-6093-8A8D22A9A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66" y="487425"/>
            <a:ext cx="5776461" cy="5883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B32997-25B9-7ED8-76E3-6C5AE8888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847" y="1717069"/>
            <a:ext cx="4747671" cy="3109229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31FAD601-051D-D892-3B8D-1ECDCB44D5BF}"/>
              </a:ext>
            </a:extLst>
          </p:cNvPr>
          <p:cNvSpPr txBox="1">
            <a:spLocks/>
          </p:cNvSpPr>
          <p:nvPr/>
        </p:nvSpPr>
        <p:spPr>
          <a:xfrm>
            <a:off x="8986682" y="5556257"/>
            <a:ext cx="3433406" cy="11665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</a:pPr>
            <a:r>
              <a:rPr lang="en-US" sz="6600" b="1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CODE</a:t>
            </a:r>
            <a:endParaRPr lang="en-US" sz="4000" b="1" cap="all" dirty="0">
              <a:ln w="15875">
                <a:solidFill>
                  <a:sysClr val="window" lastClr="FFFFFF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35027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9A4A74CB-C4D7-2FEE-0CE2-AD172CF02392}"/>
              </a:ext>
            </a:extLst>
          </p:cNvPr>
          <p:cNvSpPr txBox="1">
            <a:spLocks/>
          </p:cNvSpPr>
          <p:nvPr/>
        </p:nvSpPr>
        <p:spPr>
          <a:xfrm>
            <a:off x="205938" y="0"/>
            <a:ext cx="5988386" cy="10502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5400" b="1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CONSTRAINT FILE</a:t>
            </a:r>
            <a:endParaRPr lang="en-US" sz="3200" b="1" cap="all" dirty="0">
              <a:ln w="15875">
                <a:solidFill>
                  <a:sysClr val="window" lastClr="FFFFFF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37F658-F621-16C3-8EAC-2DC0B0C4CD17}"/>
              </a:ext>
            </a:extLst>
          </p:cNvPr>
          <p:cNvGrpSpPr/>
          <p:nvPr/>
        </p:nvGrpSpPr>
        <p:grpSpPr>
          <a:xfrm>
            <a:off x="1496187" y="1050288"/>
            <a:ext cx="9396274" cy="5471635"/>
            <a:chOff x="1179234" y="907540"/>
            <a:chExt cx="9396274" cy="547163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8CD8CCB-6FCD-4A31-3185-5C9756650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9234" y="3475703"/>
              <a:ext cx="9396274" cy="290347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F9C6201-262C-5BAF-B898-FEB6418C1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9234" y="907540"/>
              <a:ext cx="9007621" cy="25681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518454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9A4A74CB-C4D7-2FEE-0CE2-AD172CF02392}"/>
              </a:ext>
            </a:extLst>
          </p:cNvPr>
          <p:cNvSpPr txBox="1">
            <a:spLocks/>
          </p:cNvSpPr>
          <p:nvPr/>
        </p:nvSpPr>
        <p:spPr>
          <a:xfrm>
            <a:off x="205938" y="0"/>
            <a:ext cx="5988386" cy="10502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5400" b="1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CONSTRAINT FILE</a:t>
            </a:r>
            <a:endParaRPr lang="en-US" sz="3200" b="1" cap="all" dirty="0">
              <a:ln w="15875">
                <a:solidFill>
                  <a:sysClr val="window" lastClr="FFFFFF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EAAC29-87F9-7DE9-58BC-F515874F3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066" y="1645765"/>
            <a:ext cx="9190516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732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E035716-395F-7359-C68C-FA0FBA6B6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see it in </a:t>
            </a:r>
            <a:b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!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5C83D00D-0A6F-0763-5863-87306C27D4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0121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05E64E4-3A72-471D-BF8E-14BFBF23D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3220CC-5433-4C6A-B73B-A5A26080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DFFD5E-66DE-44F1-A5DE-5EFD4C486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DB2D498-AF35-4076-8C00-0D4FF10BF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76277E-2F78-40FA-A0BA-BD66E008B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C3B1C8-8BC3-49E6-A1DA-5EEF4CF95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58EB8742-EF99-110D-0F81-3CCA1F2D3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Concept</a:t>
            </a:r>
          </a:p>
        </p:txBody>
      </p:sp>
      <p:pic>
        <p:nvPicPr>
          <p:cNvPr id="4" name="Inhaltsplatzhalter 3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E686294F-E6A7-EFDE-2734-F09FD5420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1137" y="673862"/>
            <a:ext cx="6364646" cy="353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6328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05E64E4-3A72-471D-BF8E-14BFBF23D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3220CC-5433-4C6A-B73B-A5A26080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DFFD5E-66DE-44F1-A5DE-5EFD4C486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AAEC4B1-E477-4C40-B710-F047148AD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314BDD-A5CD-46C2-8275-CF7C1510A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10264" y="4405863"/>
            <a:ext cx="27630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535155E-228E-49DE-905E-B6BBCA807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D5388E-9765-A636-7222-C2D9EDA60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5098" y="857675"/>
            <a:ext cx="343340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cap="all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State machine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1432CF3-4BCD-8C0A-920C-B0291BAC9D8D}"/>
              </a:ext>
            </a:extLst>
          </p:cNvPr>
          <p:cNvGrpSpPr/>
          <p:nvPr/>
        </p:nvGrpSpPr>
        <p:grpSpPr>
          <a:xfrm>
            <a:off x="1917209" y="961798"/>
            <a:ext cx="4173711" cy="4593407"/>
            <a:chOff x="2556929" y="765153"/>
            <a:chExt cx="4173711" cy="459340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913AE31-8B68-3BB1-087B-77EED263A34B}"/>
                </a:ext>
              </a:extLst>
            </p:cNvPr>
            <p:cNvSpPr/>
            <p:nvPr/>
          </p:nvSpPr>
          <p:spPr>
            <a:xfrm>
              <a:off x="3274683" y="765153"/>
              <a:ext cx="2084440" cy="65876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Idle</a:t>
              </a:r>
              <a:endParaRPr lang="en-DE" b="1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CE6E7D3-41BA-5FDA-770A-5BB6A545C0B6}"/>
                </a:ext>
              </a:extLst>
            </p:cNvPr>
            <p:cNvSpPr/>
            <p:nvPr/>
          </p:nvSpPr>
          <p:spPr>
            <a:xfrm>
              <a:off x="3274683" y="2079090"/>
              <a:ext cx="2084440" cy="65876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/>
                <a:t>selected</a:t>
              </a:r>
              <a:endParaRPr lang="en-DE" b="1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BFFB011-833D-7F97-1F55-525BBE6811D8}"/>
                </a:ext>
              </a:extLst>
            </p:cNvPr>
            <p:cNvSpPr/>
            <p:nvPr/>
          </p:nvSpPr>
          <p:spPr>
            <a:xfrm>
              <a:off x="3274683" y="3389445"/>
              <a:ext cx="2084440" cy="65876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review</a:t>
              </a:r>
              <a:endParaRPr lang="en-DE" b="1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B1C949E-671C-FA0B-6300-41BA71FA07AF}"/>
                </a:ext>
              </a:extLst>
            </p:cNvPr>
            <p:cNvSpPr/>
            <p:nvPr/>
          </p:nvSpPr>
          <p:spPr>
            <a:xfrm>
              <a:off x="3274683" y="4699800"/>
              <a:ext cx="2084440" cy="65876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output</a:t>
              </a:r>
              <a:endParaRPr lang="en-DE" b="1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FADD351-9A88-DD9A-F1B0-9A52016A0526}"/>
                </a:ext>
              </a:extLst>
            </p:cNvPr>
            <p:cNvCxnSpPr>
              <a:cxnSpLocks/>
              <a:stCxn id="3" idx="2"/>
              <a:endCxn id="5" idx="0"/>
            </p:cNvCxnSpPr>
            <p:nvPr/>
          </p:nvCxnSpPr>
          <p:spPr>
            <a:xfrm>
              <a:off x="4316903" y="1423913"/>
              <a:ext cx="0" cy="6551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08E07D6-8067-4692-D5D0-EE1D6A1BEC7D}"/>
                </a:ext>
              </a:extLst>
            </p:cNvPr>
            <p:cNvSpPr txBox="1"/>
            <p:nvPr/>
          </p:nvSpPr>
          <p:spPr>
            <a:xfrm>
              <a:off x="2556929" y="1454093"/>
              <a:ext cx="184792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pickItem /= </a:t>
              </a:r>
              <a:r>
                <a:rPr lang="en-GB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“0000”</a:t>
              </a:r>
            </a:p>
            <a:p>
              <a:r>
                <a:rPr lang="en-GB" sz="1400" b="1" dirty="0"/>
                <a:t>Dispense =</a:t>
              </a:r>
              <a:r>
                <a:rPr lang="en-GB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 0</a:t>
              </a:r>
            </a:p>
            <a:p>
              <a:endParaRPr lang="en-DE" sz="1400" b="1" dirty="0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E53C213-31FA-C697-E1CB-6FD75C8A8780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4316903" y="2737850"/>
              <a:ext cx="0" cy="6515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10FC00-2216-2FF0-21C2-F5265CF80CA1}"/>
                </a:ext>
              </a:extLst>
            </p:cNvPr>
            <p:cNvSpPr txBox="1"/>
            <p:nvPr/>
          </p:nvSpPr>
          <p:spPr>
            <a:xfrm>
              <a:off x="2598945" y="2859407"/>
              <a:ext cx="17638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Coin_in /= </a:t>
              </a:r>
              <a:r>
                <a:rPr lang="en-GB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“0000”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E8CDD1D-F7ED-DD3C-895F-CDA36EA525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6632" y="2737850"/>
              <a:ext cx="0" cy="6551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A6C5142-82BE-15CC-EB7E-79BFD9DCB32F}"/>
                </a:ext>
              </a:extLst>
            </p:cNvPr>
            <p:cNvSpPr txBox="1"/>
            <p:nvPr/>
          </p:nvSpPr>
          <p:spPr>
            <a:xfrm>
              <a:off x="4882718" y="2814615"/>
              <a:ext cx="18479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Coin_in = </a:t>
              </a:r>
              <a:r>
                <a:rPr lang="en-GB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“0000”</a:t>
              </a:r>
            </a:p>
            <a:p>
              <a:r>
                <a:rPr lang="en-GB" sz="1400" b="1" dirty="0"/>
                <a:t>Dispense =</a:t>
              </a:r>
              <a:r>
                <a:rPr lang="en-GB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 0</a:t>
              </a:r>
              <a:endParaRPr lang="en-DE" sz="1400" b="1" dirty="0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8989DC7-0EEE-C6ED-5673-CC53AE62C69E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4316903" y="4048205"/>
              <a:ext cx="0" cy="6515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E6DEAE7-F0A7-D869-B24C-D6BA7DA1C450}"/>
                </a:ext>
              </a:extLst>
            </p:cNvPr>
            <p:cNvSpPr txBox="1"/>
            <p:nvPr/>
          </p:nvSpPr>
          <p:spPr>
            <a:xfrm>
              <a:off x="3074125" y="4268564"/>
              <a:ext cx="1173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Total &gt; Price</a:t>
              </a:r>
              <a:endParaRPr lang="en-GB" sz="1400" b="1" dirty="0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1BB721D-7071-8BA2-2F5D-E81D58B75D91}"/>
                </a:ext>
              </a:extLst>
            </p:cNvPr>
            <p:cNvCxnSpPr>
              <a:cxnSpLocks/>
              <a:stCxn id="7" idx="3"/>
              <a:endCxn id="3" idx="3"/>
            </p:cNvCxnSpPr>
            <p:nvPr/>
          </p:nvCxnSpPr>
          <p:spPr>
            <a:xfrm flipV="1">
              <a:off x="5359123" y="1094533"/>
              <a:ext cx="12700" cy="3934647"/>
            </a:xfrm>
            <a:prstGeom prst="bentConnector3">
              <a:avLst>
                <a:gd name="adj1" fmla="val 9387094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433F054-1E18-4925-617E-8EFC5A2A84D8}"/>
                </a:ext>
              </a:extLst>
            </p:cNvPr>
            <p:cNvSpPr txBox="1"/>
            <p:nvPr/>
          </p:nvSpPr>
          <p:spPr>
            <a:xfrm>
              <a:off x="5408175" y="5015690"/>
              <a:ext cx="1286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Dispense /=</a:t>
              </a:r>
              <a:r>
                <a:rPr lang="en-GB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006766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9">
            <a:extLst>
              <a:ext uri="{FF2B5EF4-FFF2-40B4-BE49-F238E27FC236}">
                <a16:creationId xmlns:a16="http://schemas.microsoft.com/office/drawing/2014/main" id="{E44B590A-534A-411B-B247-235FB9436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id="{57E50A45-615B-4641-BF62-3FB284839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13">
            <a:extLst>
              <a:ext uri="{FF2B5EF4-FFF2-40B4-BE49-F238E27FC236}">
                <a16:creationId xmlns:a16="http://schemas.microsoft.com/office/drawing/2014/main" id="{D9DC1F1B-F349-4F88-9CA9-096A64078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15">
            <a:extLst>
              <a:ext uri="{FF2B5EF4-FFF2-40B4-BE49-F238E27FC236}">
                <a16:creationId xmlns:a16="http://schemas.microsoft.com/office/drawing/2014/main" id="{3B728275-7DE3-4C6A-8CFD-163124096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4640" cy="377554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17">
            <a:extLst>
              <a:ext uri="{FF2B5EF4-FFF2-40B4-BE49-F238E27FC236}">
                <a16:creationId xmlns:a16="http://schemas.microsoft.com/office/drawing/2014/main" id="{AA4BB829-F574-4431-B797-1935485B3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74" y="4019384"/>
            <a:ext cx="11812905" cy="2714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A picture containing text, diagram, plan, parallel&#10;&#10;Description automatically generated">
            <a:extLst>
              <a:ext uri="{FF2B5EF4-FFF2-40B4-BE49-F238E27FC236}">
                <a16:creationId xmlns:a16="http://schemas.microsoft.com/office/drawing/2014/main" id="{8E1D81BD-00AF-FF07-7CDB-B08C2B763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2706" y="264743"/>
            <a:ext cx="5341797" cy="3685840"/>
          </a:xfrm>
          <a:prstGeom prst="rect">
            <a:avLst/>
          </a:prstGeom>
        </p:spPr>
      </p:pic>
      <p:cxnSp>
        <p:nvCxnSpPr>
          <p:cNvPr id="44" name="Straight Connector 19">
            <a:extLst>
              <a:ext uri="{FF2B5EF4-FFF2-40B4-BE49-F238E27FC236}">
                <a16:creationId xmlns:a16="http://schemas.microsoft.com/office/drawing/2014/main" id="{C5D89CCA-32CA-4711-85FA-FCE448352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8120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3FFBDCEA-2BDF-C413-8FD8-AF5123687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8424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600" b="1" cap="all">
                <a:ln w="15875">
                  <a:solidFill>
                    <a:schemeClr val="accent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Circuit Power Supply &amp; Utilities</a:t>
            </a:r>
          </a:p>
        </p:txBody>
      </p:sp>
      <p:sp>
        <p:nvSpPr>
          <p:cNvPr id="45" name="Rectangle 21">
            <a:extLst>
              <a:ext uri="{FF2B5EF4-FFF2-40B4-BE49-F238E27FC236}">
                <a16:creationId xmlns:a16="http://schemas.microsoft.com/office/drawing/2014/main" id="{25253474-AD1D-4A64-8AA9-11BB6049F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Grafik 3" descr="A picture containing text, diagram, plan, schematic&#10;&#10;Description automatically generated">
            <a:extLst>
              <a:ext uri="{FF2B5EF4-FFF2-40B4-BE49-F238E27FC236}">
                <a16:creationId xmlns:a16="http://schemas.microsoft.com/office/drawing/2014/main" id="{0D08787A-F839-80F5-018B-DC64ADAF2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18" y="328910"/>
            <a:ext cx="5300857" cy="357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1078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05E64E4-3A72-471D-BF8E-14BFBF23D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3220CC-5433-4C6A-B73B-A5A26080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DFFD5E-66DE-44F1-A5DE-5EFD4C486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AAEC4B1-E477-4C40-B710-F047148AD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314BDD-A5CD-46C2-8275-CF7C1510A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10264" y="4405863"/>
            <a:ext cx="27630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535155E-228E-49DE-905E-B6BBCA807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0F3873-1C5E-9CF0-227D-BE0FD59CA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5098" y="857675"/>
            <a:ext cx="343340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cap="all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Circuit Vending Machine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4106419-8DAB-DA7B-5567-FB35ECE02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60" y="974056"/>
            <a:ext cx="7085486" cy="492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8045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5798E-D442-0E7E-F5BE-F39C424F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155" y="196645"/>
            <a:ext cx="9875520" cy="1356360"/>
          </a:xfrm>
        </p:spPr>
        <p:txBody>
          <a:bodyPr/>
          <a:lstStyle/>
          <a:p>
            <a:pPr algn="ctr"/>
            <a:r>
              <a:rPr lang="en-US" b="1" dirty="0"/>
              <a:t>PCB</a:t>
            </a:r>
          </a:p>
        </p:txBody>
      </p:sp>
      <p:pic>
        <p:nvPicPr>
          <p:cNvPr id="6" name="Picture 5" descr="A blueprint with many lines and symbols&#10;&#10;Description automatically generated">
            <a:extLst>
              <a:ext uri="{FF2B5EF4-FFF2-40B4-BE49-F238E27FC236}">
                <a16:creationId xmlns:a16="http://schemas.microsoft.com/office/drawing/2014/main" id="{3DE27496-108E-4C91-D325-51741C097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0" y="1350732"/>
            <a:ext cx="5845062" cy="4156536"/>
          </a:xfrm>
          <a:prstGeom prst="rect">
            <a:avLst/>
          </a:prstGeom>
        </p:spPr>
      </p:pic>
      <p:pic>
        <p:nvPicPr>
          <p:cNvPr id="7" name="Picture 6" descr="A computer screen shot of a circuit board&#10;&#10;Description automatically generated">
            <a:extLst>
              <a:ext uri="{FF2B5EF4-FFF2-40B4-BE49-F238E27FC236}">
                <a16:creationId xmlns:a16="http://schemas.microsoft.com/office/drawing/2014/main" id="{BB170B5E-BA85-C21A-F056-97DD42A21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81" y="1939290"/>
            <a:ext cx="5242560" cy="297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8839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9A4A74CB-C4D7-2FEE-0CE2-AD172CF02392}"/>
              </a:ext>
            </a:extLst>
          </p:cNvPr>
          <p:cNvSpPr txBox="1">
            <a:spLocks/>
          </p:cNvSpPr>
          <p:nvPr/>
        </p:nvSpPr>
        <p:spPr>
          <a:xfrm>
            <a:off x="766375" y="896499"/>
            <a:ext cx="3433406" cy="3622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</a:pPr>
            <a:r>
              <a:rPr lang="en-US" sz="8800" b="1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CODE</a:t>
            </a:r>
            <a:endParaRPr lang="en-US" sz="5400" b="1" cap="all" dirty="0">
              <a:ln w="15875">
                <a:solidFill>
                  <a:sysClr val="window" lastClr="FFFFFF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2406E7-54C0-4134-978F-BCC5DF45B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695" y="267970"/>
            <a:ext cx="6249035" cy="63220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539385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6F23F1-12E3-4E95-6491-C4EFD3341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03" y="1331240"/>
            <a:ext cx="5128704" cy="39398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396E76-C53E-188A-AC2A-F159526BF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729" y="646530"/>
            <a:ext cx="4571200" cy="5564939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720FACD4-65AE-6C85-DB7C-E0E9C9A6B3A3}"/>
              </a:ext>
            </a:extLst>
          </p:cNvPr>
          <p:cNvSpPr txBox="1">
            <a:spLocks/>
          </p:cNvSpPr>
          <p:nvPr/>
        </p:nvSpPr>
        <p:spPr>
          <a:xfrm>
            <a:off x="0" y="5526760"/>
            <a:ext cx="3433406" cy="11665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</a:pPr>
            <a:r>
              <a:rPr lang="en-US" sz="6600" b="1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CODE</a:t>
            </a:r>
            <a:endParaRPr lang="en-US" sz="4000" b="1" cap="all" dirty="0">
              <a:ln w="15875">
                <a:solidFill>
                  <a:sysClr val="window" lastClr="FFFFFF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651839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733B9A-C95F-547B-F3C8-777CC7D3D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58" y="688193"/>
            <a:ext cx="4403918" cy="25104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46467E-0166-3C05-4759-D6FAD989F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937" y="868458"/>
            <a:ext cx="4884843" cy="5121084"/>
          </a:xfrm>
          <a:prstGeom prst="rect">
            <a:avLst/>
          </a:prstGeom>
        </p:spPr>
      </p:pic>
      <p:sp>
        <p:nvSpPr>
          <p:cNvPr id="14" name="Titel 1">
            <a:extLst>
              <a:ext uri="{FF2B5EF4-FFF2-40B4-BE49-F238E27FC236}">
                <a16:creationId xmlns:a16="http://schemas.microsoft.com/office/drawing/2014/main" id="{B8B2FB61-F36D-080B-B280-D525E2427BC8}"/>
              </a:ext>
            </a:extLst>
          </p:cNvPr>
          <p:cNvSpPr txBox="1">
            <a:spLocks/>
          </p:cNvSpPr>
          <p:nvPr/>
        </p:nvSpPr>
        <p:spPr>
          <a:xfrm>
            <a:off x="9375948" y="5574958"/>
            <a:ext cx="2941793" cy="11665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</a:pPr>
            <a:r>
              <a:rPr lang="en-US" sz="6000" b="1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CODE</a:t>
            </a:r>
            <a:endParaRPr lang="en-US" sz="3600" b="1" cap="all" dirty="0">
              <a:ln w="15875">
                <a:solidFill>
                  <a:sysClr val="window" lastClr="FFFFFF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pic>
        <p:nvPicPr>
          <p:cNvPr id="2" name="Picture 1" descr="A computer code with text&#10;&#10;Description automatically generated">
            <a:extLst>
              <a:ext uri="{FF2B5EF4-FFF2-40B4-BE49-F238E27FC236}">
                <a16:creationId xmlns:a16="http://schemas.microsoft.com/office/drawing/2014/main" id="{6A70F121-DC0E-9EE4-0CEE-859DBCA4F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58" y="3971512"/>
            <a:ext cx="4503420" cy="201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1787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Basis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</TotalTime>
  <Words>78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Adobe Gothic Std B</vt:lpstr>
      <vt:lpstr>Corbel</vt:lpstr>
      <vt:lpstr>Basis</vt:lpstr>
      <vt:lpstr>Vending Machine</vt:lpstr>
      <vt:lpstr>Concept</vt:lpstr>
      <vt:lpstr>State machine</vt:lpstr>
      <vt:lpstr>Circuit Power Supply &amp; Utilities</vt:lpstr>
      <vt:lpstr>Circuit Vending Machine</vt:lpstr>
      <vt:lpstr>PCB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see it in  action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Vending MAchine</dc:title>
  <dc:creator>Maxim Speczyk</dc:creator>
  <cp:lastModifiedBy>Stephanie Okosa</cp:lastModifiedBy>
  <cp:revision>2</cp:revision>
  <dcterms:created xsi:type="dcterms:W3CDTF">2023-06-19T12:55:19Z</dcterms:created>
  <dcterms:modified xsi:type="dcterms:W3CDTF">2023-07-12T00:29:37Z</dcterms:modified>
</cp:coreProperties>
</file>