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DEE5C-DCB1-419E-8820-648C32CC5E32}" v="4" dt="2023-07-12T00:28:5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Machine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it in </a:t>
            </a:r>
            <a:b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917209" y="961798"/>
            <a:ext cx="4173711" cy="4593407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8945" y="2859407"/>
              <a:ext cx="1763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106419-8DAB-DA7B-5567-FB35ECE0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0" y="974056"/>
            <a:ext cx="7085486" cy="49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55" y="196645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PCB</a:t>
            </a:r>
          </a:p>
        </p:txBody>
      </p:sp>
      <p:pic>
        <p:nvPicPr>
          <p:cNvPr id="6" name="Picture 5" descr="A blueprint with many lines and symbols&#10;&#10;Description automatically generated">
            <a:extLst>
              <a:ext uri="{FF2B5EF4-FFF2-40B4-BE49-F238E27FC236}">
                <a16:creationId xmlns:a16="http://schemas.microsoft.com/office/drawing/2014/main" id="{3DE27496-108E-4C91-D325-51741C09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" y="1350732"/>
            <a:ext cx="5845062" cy="4156536"/>
          </a:xfrm>
          <a:prstGeom prst="rect">
            <a:avLst/>
          </a:prstGeom>
        </p:spPr>
      </p:pic>
      <p:pic>
        <p:nvPicPr>
          <p:cNvPr id="7" name="Picture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B170B5E-BA85-C21A-F056-97DD42A2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39290"/>
            <a:ext cx="524256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406E7-54C0-4134-978F-BCC5DF45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95" y="267970"/>
            <a:ext cx="6249035" cy="6322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2" name="Picture 1" descr="A computer code with text&#10;&#10;Description automatically generated">
            <a:extLst>
              <a:ext uri="{FF2B5EF4-FFF2-40B4-BE49-F238E27FC236}">
                <a16:creationId xmlns:a16="http://schemas.microsoft.com/office/drawing/2014/main" id="{6A70F121-DC0E-9EE4-0CEE-859DBCA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8" y="3971512"/>
            <a:ext cx="4503420" cy="20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78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it in  action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4</cp:revision>
  <dcterms:created xsi:type="dcterms:W3CDTF">2023-06-19T12:55:19Z</dcterms:created>
  <dcterms:modified xsi:type="dcterms:W3CDTF">2023-07-12T21:08:19Z</dcterms:modified>
</cp:coreProperties>
</file>