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10"/>
  </p:notesMasterIdLst>
  <p:sldIdLst>
    <p:sldId id="256" r:id="rId2"/>
    <p:sldId id="257" r:id="rId3"/>
    <p:sldId id="259" r:id="rId4"/>
    <p:sldId id="258" r:id="rId5"/>
    <p:sldId id="263" r:id="rId6"/>
    <p:sldId id="261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75A39D-18BB-4DC2-B978-4FB72E784CE4}" v="138" dt="2023-06-19T12:52:42.009"/>
    <p1510:client id="{3C9C2C67-1F28-4872-84F3-7836177393F0}" v="38" dt="2023-06-19T09:07:42.4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im Speczyk" userId="5728c1094bff3840" providerId="LiveId" clId="{0175A39D-18BB-4DC2-B978-4FB72E784CE4}"/>
    <pc:docChg chg="undo redo custSel addSld modSld sldOrd">
      <pc:chgData name="Maxim Speczyk" userId="5728c1094bff3840" providerId="LiveId" clId="{0175A39D-18BB-4DC2-B978-4FB72E784CE4}" dt="2023-06-19T12:53:49.752" v="825" actId="207"/>
      <pc:docMkLst>
        <pc:docMk/>
      </pc:docMkLst>
      <pc:sldChg chg="modSp mod modTransition">
        <pc:chgData name="Maxim Speczyk" userId="5728c1094bff3840" providerId="LiveId" clId="{0175A39D-18BB-4DC2-B978-4FB72E784CE4}" dt="2023-06-19T12:39:42.008" v="783"/>
        <pc:sldMkLst>
          <pc:docMk/>
          <pc:sldMk cId="1432509947" sldId="256"/>
        </pc:sldMkLst>
        <pc:spChg chg="mod">
          <ac:chgData name="Maxim Speczyk" userId="5728c1094bff3840" providerId="LiveId" clId="{0175A39D-18BB-4DC2-B978-4FB72E784CE4}" dt="2023-06-19T08:50:29.032" v="662" actId="20577"/>
          <ac:spMkLst>
            <pc:docMk/>
            <pc:sldMk cId="1432509947" sldId="256"/>
            <ac:spMk id="3" creationId="{561D1AD6-8FF8-C097-1EA8-CD7BABB53C2E}"/>
          </ac:spMkLst>
        </pc:spChg>
      </pc:sldChg>
      <pc:sldChg chg="addSp delSp modSp mod modTransition">
        <pc:chgData name="Maxim Speczyk" userId="5728c1094bff3840" providerId="LiveId" clId="{0175A39D-18BB-4DC2-B978-4FB72E784CE4}" dt="2023-06-19T12:39:42.008" v="783"/>
        <pc:sldMkLst>
          <pc:docMk/>
          <pc:sldMk cId="3807261835" sldId="257"/>
        </pc:sldMkLst>
        <pc:spChg chg="mod">
          <ac:chgData name="Maxim Speczyk" userId="5728c1094bff3840" providerId="LiveId" clId="{0175A39D-18BB-4DC2-B978-4FB72E784CE4}" dt="2023-06-19T09:14:47.238" v="689" actId="20577"/>
          <ac:spMkLst>
            <pc:docMk/>
            <pc:sldMk cId="3807261835" sldId="257"/>
            <ac:spMk id="2" creationId="{8946D731-35F9-C01D-79F8-7AB0243C6B17}"/>
          </ac:spMkLst>
        </pc:spChg>
        <pc:spChg chg="del">
          <ac:chgData name="Maxim Speczyk" userId="5728c1094bff3840" providerId="LiveId" clId="{0175A39D-18BB-4DC2-B978-4FB72E784CE4}" dt="2023-06-17T20:17:31.454" v="17"/>
          <ac:spMkLst>
            <pc:docMk/>
            <pc:sldMk cId="3807261835" sldId="257"/>
            <ac:spMk id="3" creationId="{2AC06DF4-9B2B-D952-6391-11B3A3285201}"/>
          </ac:spMkLst>
        </pc:spChg>
        <pc:picChg chg="add mod">
          <ac:chgData name="Maxim Speczyk" userId="5728c1094bff3840" providerId="LiveId" clId="{0175A39D-18BB-4DC2-B978-4FB72E784CE4}" dt="2023-06-17T22:25:06.344" v="23" actId="1076"/>
          <ac:picMkLst>
            <pc:docMk/>
            <pc:sldMk cId="3807261835" sldId="257"/>
            <ac:picMk id="5" creationId="{4D7CFA9C-391E-844D-79ED-5440E484EBE1}"/>
          </ac:picMkLst>
        </pc:picChg>
      </pc:sldChg>
      <pc:sldChg chg="addSp delSp modSp new mod modTransition setBg">
        <pc:chgData name="Maxim Speczyk" userId="5728c1094bff3840" providerId="LiveId" clId="{0175A39D-18BB-4DC2-B978-4FB72E784CE4}" dt="2023-06-19T12:53:49.752" v="825" actId="207"/>
        <pc:sldMkLst>
          <pc:docMk/>
          <pc:sldMk cId="3800348359" sldId="258"/>
        </pc:sldMkLst>
        <pc:spChg chg="mod">
          <ac:chgData name="Maxim Speczyk" userId="5728c1094bff3840" providerId="LiveId" clId="{0175A39D-18BB-4DC2-B978-4FB72E784CE4}" dt="2023-06-18T12:40:33.783" v="608"/>
          <ac:spMkLst>
            <pc:docMk/>
            <pc:sldMk cId="3800348359" sldId="258"/>
            <ac:spMk id="2" creationId="{90C05781-DF85-51E8-9335-88F738ABEAFF}"/>
          </ac:spMkLst>
        </pc:spChg>
        <pc:spChg chg="del">
          <ac:chgData name="Maxim Speczyk" userId="5728c1094bff3840" providerId="LiveId" clId="{0175A39D-18BB-4DC2-B978-4FB72E784CE4}" dt="2023-06-17T22:25:38.898" v="25"/>
          <ac:spMkLst>
            <pc:docMk/>
            <pc:sldMk cId="3800348359" sldId="258"/>
            <ac:spMk id="3" creationId="{2B014F68-4B15-BFA9-DC97-125010A83E6D}"/>
          </ac:spMkLst>
        </pc:spChg>
        <pc:spChg chg="add mod">
          <ac:chgData name="Maxim Speczyk" userId="5728c1094bff3840" providerId="LiveId" clId="{0175A39D-18BB-4DC2-B978-4FB72E784CE4}" dt="2023-06-19T12:53:49.752" v="825" actId="207"/>
          <ac:spMkLst>
            <pc:docMk/>
            <pc:sldMk cId="3800348359" sldId="258"/>
            <ac:spMk id="3" creationId="{2F81C61D-999D-6AAC-13BA-F6E62C01E304}"/>
          </ac:spMkLst>
        </pc:spChg>
        <pc:spChg chg="add del mod">
          <ac:chgData name="Maxim Speczyk" userId="5728c1094bff3840" providerId="LiveId" clId="{0175A39D-18BB-4DC2-B978-4FB72E784CE4}" dt="2023-06-18T12:39:44.036" v="585"/>
          <ac:spMkLst>
            <pc:docMk/>
            <pc:sldMk cId="3800348359" sldId="258"/>
            <ac:spMk id="4" creationId="{46D8FCC8-807A-8027-23E8-39A09873FA47}"/>
          </ac:spMkLst>
        </pc:spChg>
        <pc:spChg chg="add del">
          <ac:chgData name="Maxim Speczyk" userId="5728c1094bff3840" providerId="LiveId" clId="{0175A39D-18BB-4DC2-B978-4FB72E784CE4}" dt="2023-06-18T12:40:10.648" v="590" actId="26606"/>
          <ac:spMkLst>
            <pc:docMk/>
            <pc:sldMk cId="3800348359" sldId="258"/>
            <ac:spMk id="10" creationId="{005E64E4-3A72-471D-BF8E-14BFBF23DD66}"/>
          </ac:spMkLst>
        </pc:spChg>
        <pc:spChg chg="add del">
          <ac:chgData name="Maxim Speczyk" userId="5728c1094bff3840" providerId="LiveId" clId="{0175A39D-18BB-4DC2-B978-4FB72E784CE4}" dt="2023-06-18T12:40:10.648" v="590" actId="26606"/>
          <ac:spMkLst>
            <pc:docMk/>
            <pc:sldMk cId="3800348359" sldId="258"/>
            <ac:spMk id="12" creationId="{5C3220CC-5433-4C6A-B73B-A5A26080B150}"/>
          </ac:spMkLst>
        </pc:spChg>
        <pc:spChg chg="add del">
          <ac:chgData name="Maxim Speczyk" userId="5728c1094bff3840" providerId="LiveId" clId="{0175A39D-18BB-4DC2-B978-4FB72E784CE4}" dt="2023-06-18T12:40:10.648" v="590" actId="26606"/>
          <ac:spMkLst>
            <pc:docMk/>
            <pc:sldMk cId="3800348359" sldId="258"/>
            <ac:spMk id="16" creationId="{8AAEC4B1-E477-4C40-B710-F047148ADC23}"/>
          </ac:spMkLst>
        </pc:spChg>
        <pc:spChg chg="add del">
          <ac:chgData name="Maxim Speczyk" userId="5728c1094bff3840" providerId="LiveId" clId="{0175A39D-18BB-4DC2-B978-4FB72E784CE4}" dt="2023-06-18T12:40:10.648" v="590" actId="26606"/>
          <ac:spMkLst>
            <pc:docMk/>
            <pc:sldMk cId="3800348359" sldId="258"/>
            <ac:spMk id="20" creationId="{E535155E-228E-49DE-905E-B6BBCA80789D}"/>
          </ac:spMkLst>
        </pc:spChg>
        <pc:spChg chg="add">
          <ac:chgData name="Maxim Speczyk" userId="5728c1094bff3840" providerId="LiveId" clId="{0175A39D-18BB-4DC2-B978-4FB72E784CE4}" dt="2023-06-18T12:40:10.648" v="590" actId="26606"/>
          <ac:spMkLst>
            <pc:docMk/>
            <pc:sldMk cId="3800348359" sldId="258"/>
            <ac:spMk id="25" creationId="{005E64E4-3A72-471D-BF8E-14BFBF23DD66}"/>
          </ac:spMkLst>
        </pc:spChg>
        <pc:spChg chg="add">
          <ac:chgData name="Maxim Speczyk" userId="5728c1094bff3840" providerId="LiveId" clId="{0175A39D-18BB-4DC2-B978-4FB72E784CE4}" dt="2023-06-18T12:40:10.648" v="590" actId="26606"/>
          <ac:spMkLst>
            <pc:docMk/>
            <pc:sldMk cId="3800348359" sldId="258"/>
            <ac:spMk id="27" creationId="{5C3220CC-5433-4C6A-B73B-A5A26080B150}"/>
          </ac:spMkLst>
        </pc:spChg>
        <pc:spChg chg="add">
          <ac:chgData name="Maxim Speczyk" userId="5728c1094bff3840" providerId="LiveId" clId="{0175A39D-18BB-4DC2-B978-4FB72E784CE4}" dt="2023-06-18T12:40:10.648" v="590" actId="26606"/>
          <ac:spMkLst>
            <pc:docMk/>
            <pc:sldMk cId="3800348359" sldId="258"/>
            <ac:spMk id="31" creationId="{3DB2D498-AF35-4076-8C00-0D4FF10BF3FE}"/>
          </ac:spMkLst>
        </pc:spChg>
        <pc:spChg chg="add">
          <ac:chgData name="Maxim Speczyk" userId="5728c1094bff3840" providerId="LiveId" clId="{0175A39D-18BB-4DC2-B978-4FB72E784CE4}" dt="2023-06-18T12:40:10.648" v="590" actId="26606"/>
          <ac:spMkLst>
            <pc:docMk/>
            <pc:sldMk cId="3800348359" sldId="258"/>
            <ac:spMk id="33" creationId="{4F76277E-2F78-40FA-A0BA-BD66E008B58D}"/>
          </ac:spMkLst>
        </pc:spChg>
        <pc:picChg chg="add del mod">
          <ac:chgData name="Maxim Speczyk" userId="5728c1094bff3840" providerId="LiveId" clId="{0175A39D-18BB-4DC2-B978-4FB72E784CE4}" dt="2023-06-18T12:39:41.073" v="584" actId="21"/>
          <ac:picMkLst>
            <pc:docMk/>
            <pc:sldMk cId="3800348359" sldId="258"/>
            <ac:picMk id="5" creationId="{33694818-3877-C038-2862-6F6ED67BEABA}"/>
          </ac:picMkLst>
        </pc:picChg>
        <pc:picChg chg="add mod">
          <ac:chgData name="Maxim Speczyk" userId="5728c1094bff3840" providerId="LiveId" clId="{0175A39D-18BB-4DC2-B978-4FB72E784CE4}" dt="2023-06-18T12:40:10.648" v="590" actId="26606"/>
          <ac:picMkLst>
            <pc:docMk/>
            <pc:sldMk cId="3800348359" sldId="258"/>
            <ac:picMk id="7" creationId="{1DD5268E-7BAC-DA77-F9DC-26C6CD3CEF75}"/>
          </ac:picMkLst>
        </pc:picChg>
        <pc:cxnChg chg="add del">
          <ac:chgData name="Maxim Speczyk" userId="5728c1094bff3840" providerId="LiveId" clId="{0175A39D-18BB-4DC2-B978-4FB72E784CE4}" dt="2023-06-18T12:40:10.648" v="590" actId="26606"/>
          <ac:cxnSpMkLst>
            <pc:docMk/>
            <pc:sldMk cId="3800348359" sldId="258"/>
            <ac:cxnSpMk id="14" creationId="{79DFFD5E-66DE-44F1-A5DE-5EFD4C48677C}"/>
          </ac:cxnSpMkLst>
        </pc:cxnChg>
        <pc:cxnChg chg="add del">
          <ac:chgData name="Maxim Speczyk" userId="5728c1094bff3840" providerId="LiveId" clId="{0175A39D-18BB-4DC2-B978-4FB72E784CE4}" dt="2023-06-18T12:40:10.648" v="590" actId="26606"/>
          <ac:cxnSpMkLst>
            <pc:docMk/>
            <pc:sldMk cId="3800348359" sldId="258"/>
            <ac:cxnSpMk id="18" creationId="{F3314BDD-A5CD-46C2-8275-CF7C1510ACAE}"/>
          </ac:cxnSpMkLst>
        </pc:cxnChg>
        <pc:cxnChg chg="add">
          <ac:chgData name="Maxim Speczyk" userId="5728c1094bff3840" providerId="LiveId" clId="{0175A39D-18BB-4DC2-B978-4FB72E784CE4}" dt="2023-06-18T12:40:10.648" v="590" actId="26606"/>
          <ac:cxnSpMkLst>
            <pc:docMk/>
            <pc:sldMk cId="3800348359" sldId="258"/>
            <ac:cxnSpMk id="29" creationId="{79DFFD5E-66DE-44F1-A5DE-5EFD4C48677C}"/>
          </ac:cxnSpMkLst>
        </pc:cxnChg>
        <pc:cxnChg chg="add">
          <ac:chgData name="Maxim Speczyk" userId="5728c1094bff3840" providerId="LiveId" clId="{0175A39D-18BB-4DC2-B978-4FB72E784CE4}" dt="2023-06-18T12:40:10.648" v="590" actId="26606"/>
          <ac:cxnSpMkLst>
            <pc:docMk/>
            <pc:sldMk cId="3800348359" sldId="258"/>
            <ac:cxnSpMk id="35" creationId="{9BC3B1C8-8BC3-49E6-A1DA-5EEF4CF95973}"/>
          </ac:cxnSpMkLst>
        </pc:cxnChg>
      </pc:sldChg>
      <pc:sldChg chg="addSp modSp new mod ord modTransition setBg">
        <pc:chgData name="Maxim Speczyk" userId="5728c1094bff3840" providerId="LiveId" clId="{0175A39D-18BB-4DC2-B978-4FB72E784CE4}" dt="2023-06-19T12:39:42.008" v="783"/>
        <pc:sldMkLst>
          <pc:docMk/>
          <pc:sldMk cId="644053744" sldId="259"/>
        </pc:sldMkLst>
        <pc:spChg chg="mod">
          <ac:chgData name="Maxim Speczyk" userId="5728c1094bff3840" providerId="LiveId" clId="{0175A39D-18BB-4DC2-B978-4FB72E784CE4}" dt="2023-06-17T22:32:07.673" v="86" actId="26606"/>
          <ac:spMkLst>
            <pc:docMk/>
            <pc:sldMk cId="644053744" sldId="259"/>
            <ac:spMk id="2" creationId="{4793A1EA-E963-6F63-8AA3-DA212559B029}"/>
          </ac:spMkLst>
        </pc:spChg>
        <pc:spChg chg="mod ord">
          <ac:chgData name="Maxim Speczyk" userId="5728c1094bff3840" providerId="LiveId" clId="{0175A39D-18BB-4DC2-B978-4FB72E784CE4}" dt="2023-06-19T09:15:40.751" v="752" actId="20577"/>
          <ac:spMkLst>
            <pc:docMk/>
            <pc:sldMk cId="644053744" sldId="259"/>
            <ac:spMk id="3" creationId="{31B7BF39-A673-BC13-2C6F-34ED6166FC1A}"/>
          </ac:spMkLst>
        </pc:spChg>
        <pc:spChg chg="add mod">
          <ac:chgData name="Maxim Speczyk" userId="5728c1094bff3840" providerId="LiveId" clId="{0175A39D-18BB-4DC2-B978-4FB72E784CE4}" dt="2023-06-17T22:32:24.943" v="89" actId="1076"/>
          <ac:spMkLst>
            <pc:docMk/>
            <pc:sldMk cId="644053744" sldId="259"/>
            <ac:spMk id="8" creationId="{68655C7E-F844-B162-95E9-2E6478A282E1}"/>
          </ac:spMkLst>
        </pc:spChg>
        <pc:spChg chg="add mod">
          <ac:chgData name="Maxim Speczyk" userId="5728c1094bff3840" providerId="LiveId" clId="{0175A39D-18BB-4DC2-B978-4FB72E784CE4}" dt="2023-06-17T22:32:33.979" v="94" actId="1076"/>
          <ac:spMkLst>
            <pc:docMk/>
            <pc:sldMk cId="644053744" sldId="259"/>
            <ac:spMk id="9" creationId="{F9EE51CA-BBA1-CD28-7E0C-DD035AA8FEB6}"/>
          </ac:spMkLst>
        </pc:spChg>
        <pc:spChg chg="add mod">
          <ac:chgData name="Maxim Speczyk" userId="5728c1094bff3840" providerId="LiveId" clId="{0175A39D-18BB-4DC2-B978-4FB72E784CE4}" dt="2023-06-17T22:32:40.943" v="97" actId="1076"/>
          <ac:spMkLst>
            <pc:docMk/>
            <pc:sldMk cId="644053744" sldId="259"/>
            <ac:spMk id="10" creationId="{CA8AC3B0-A1F3-6C32-D6CE-07243CE31872}"/>
          </ac:spMkLst>
        </pc:spChg>
        <pc:spChg chg="add mod">
          <ac:chgData name="Maxim Speczyk" userId="5728c1094bff3840" providerId="LiveId" clId="{0175A39D-18BB-4DC2-B978-4FB72E784CE4}" dt="2023-06-17T22:32:47.811" v="100" actId="1076"/>
          <ac:spMkLst>
            <pc:docMk/>
            <pc:sldMk cId="644053744" sldId="259"/>
            <ac:spMk id="11" creationId="{21BB242C-62E8-AFE0-532C-E7CBC663776F}"/>
          </ac:spMkLst>
        </pc:spChg>
        <pc:spChg chg="add">
          <ac:chgData name="Maxim Speczyk" userId="5728c1094bff3840" providerId="LiveId" clId="{0175A39D-18BB-4DC2-B978-4FB72E784CE4}" dt="2023-06-17T22:32:07.673" v="86" actId="26606"/>
          <ac:spMkLst>
            <pc:docMk/>
            <pc:sldMk cId="644053744" sldId="259"/>
            <ac:spMk id="12" creationId="{DFCE0942-71BB-4D6D-9497-B4912A79B67E}"/>
          </ac:spMkLst>
        </pc:spChg>
        <pc:spChg chg="add">
          <ac:chgData name="Maxim Speczyk" userId="5728c1094bff3840" providerId="LiveId" clId="{0175A39D-18BB-4DC2-B978-4FB72E784CE4}" dt="2023-06-17T22:32:07.673" v="86" actId="26606"/>
          <ac:spMkLst>
            <pc:docMk/>
            <pc:sldMk cId="644053744" sldId="259"/>
            <ac:spMk id="14" creationId="{D9D1F59C-E481-40FB-826B-0E737C54E419}"/>
          </ac:spMkLst>
        </pc:spChg>
        <pc:spChg chg="add">
          <ac:chgData name="Maxim Speczyk" userId="5728c1094bff3840" providerId="LiveId" clId="{0175A39D-18BB-4DC2-B978-4FB72E784CE4}" dt="2023-06-17T22:32:07.673" v="86" actId="26606"/>
          <ac:spMkLst>
            <pc:docMk/>
            <pc:sldMk cId="644053744" sldId="259"/>
            <ac:spMk id="16" creationId="{A6918212-C7CA-4979-8E7C-D90EC54027DD}"/>
          </ac:spMkLst>
        </pc:spChg>
        <pc:spChg chg="add">
          <ac:chgData name="Maxim Speczyk" userId="5728c1094bff3840" providerId="LiveId" clId="{0175A39D-18BB-4DC2-B978-4FB72E784CE4}" dt="2023-06-17T22:32:07.673" v="86" actId="26606"/>
          <ac:spMkLst>
            <pc:docMk/>
            <pc:sldMk cId="644053744" sldId="259"/>
            <ac:spMk id="18" creationId="{FC7A6278-9A31-40C7-A67B-44B5B5D39826}"/>
          </ac:spMkLst>
        </pc:spChg>
        <pc:picChg chg="add mod ord">
          <ac:chgData name="Maxim Speczyk" userId="5728c1094bff3840" providerId="LiveId" clId="{0175A39D-18BB-4DC2-B978-4FB72E784CE4}" dt="2023-06-17T22:32:07.673" v="86" actId="26606"/>
          <ac:picMkLst>
            <pc:docMk/>
            <pc:sldMk cId="644053744" sldId="259"/>
            <ac:picMk id="4" creationId="{DA56C388-131C-711F-8621-DF401084233F}"/>
          </ac:picMkLst>
        </pc:picChg>
        <pc:picChg chg="add mod">
          <ac:chgData name="Maxim Speczyk" userId="5728c1094bff3840" providerId="LiveId" clId="{0175A39D-18BB-4DC2-B978-4FB72E784CE4}" dt="2023-06-17T22:32:27.775" v="91" actId="1076"/>
          <ac:picMkLst>
            <pc:docMk/>
            <pc:sldMk cId="644053744" sldId="259"/>
            <ac:picMk id="5" creationId="{7618C143-D651-469B-D5F8-05B2D83E0169}"/>
          </ac:picMkLst>
        </pc:picChg>
        <pc:picChg chg="add mod">
          <ac:chgData name="Maxim Speczyk" userId="5728c1094bff3840" providerId="LiveId" clId="{0175A39D-18BB-4DC2-B978-4FB72E784CE4}" dt="2023-06-17T22:32:07.673" v="86" actId="26606"/>
          <ac:picMkLst>
            <pc:docMk/>
            <pc:sldMk cId="644053744" sldId="259"/>
            <ac:picMk id="6" creationId="{72FCF483-4F7C-FD74-FB0E-8E16E7DD505C}"/>
          </ac:picMkLst>
        </pc:picChg>
        <pc:picChg chg="add mod ord">
          <ac:chgData name="Maxim Speczyk" userId="5728c1094bff3840" providerId="LiveId" clId="{0175A39D-18BB-4DC2-B978-4FB72E784CE4}" dt="2023-06-17T22:32:07.673" v="86" actId="26606"/>
          <ac:picMkLst>
            <pc:docMk/>
            <pc:sldMk cId="644053744" sldId="259"/>
            <ac:picMk id="7" creationId="{DABBEEC3-C12E-5B13-3D40-2DE2319A68AE}"/>
          </ac:picMkLst>
        </pc:picChg>
      </pc:sldChg>
      <pc:sldChg chg="addSp delSp modSp new mod ord modTransition setBg">
        <pc:chgData name="Maxim Speczyk" userId="5728c1094bff3840" providerId="LiveId" clId="{0175A39D-18BB-4DC2-B978-4FB72E784CE4}" dt="2023-06-19T12:52:09.630" v="794" actId="1076"/>
        <pc:sldMkLst>
          <pc:docMk/>
          <pc:sldMk cId="3268098778" sldId="260"/>
        </pc:sldMkLst>
        <pc:spChg chg="mod">
          <ac:chgData name="Maxim Speczyk" userId="5728c1094bff3840" providerId="LiveId" clId="{0175A39D-18BB-4DC2-B978-4FB72E784CE4}" dt="2023-06-17T22:39:22.726" v="521"/>
          <ac:spMkLst>
            <pc:docMk/>
            <pc:sldMk cId="3268098778" sldId="260"/>
            <ac:spMk id="2" creationId="{8F1F6A8D-A4ED-DB70-7044-A461E300FC10}"/>
          </ac:spMkLst>
        </pc:spChg>
        <pc:spChg chg="del">
          <ac:chgData name="Maxim Speczyk" userId="5728c1094bff3840" providerId="LiveId" clId="{0175A39D-18BB-4DC2-B978-4FB72E784CE4}" dt="2023-06-17T22:39:06.672" v="518" actId="26606"/>
          <ac:spMkLst>
            <pc:docMk/>
            <pc:sldMk cId="3268098778" sldId="260"/>
            <ac:spMk id="3" creationId="{BE8D1997-B0E2-E531-6F56-7141E1AAC762}"/>
          </ac:spMkLst>
        </pc:spChg>
        <pc:spChg chg="add mod">
          <ac:chgData name="Maxim Speczyk" userId="5728c1094bff3840" providerId="LiveId" clId="{0175A39D-18BB-4DC2-B978-4FB72E784CE4}" dt="2023-06-19T12:52:03.773" v="790" actId="478"/>
          <ac:spMkLst>
            <pc:docMk/>
            <pc:sldMk cId="3268098778" sldId="260"/>
            <ac:spMk id="5" creationId="{7A7B38F9-17C6-B5F7-7E74-738E1DA2B52B}"/>
          </ac:spMkLst>
        </pc:spChg>
        <pc:spChg chg="add">
          <ac:chgData name="Maxim Speczyk" userId="5728c1094bff3840" providerId="LiveId" clId="{0175A39D-18BB-4DC2-B978-4FB72E784CE4}" dt="2023-06-17T22:39:06.672" v="518" actId="26606"/>
          <ac:spMkLst>
            <pc:docMk/>
            <pc:sldMk cId="3268098778" sldId="260"/>
            <ac:spMk id="9" creationId="{005E64E4-3A72-471D-BF8E-14BFBF23DD66}"/>
          </ac:spMkLst>
        </pc:spChg>
        <pc:spChg chg="add">
          <ac:chgData name="Maxim Speczyk" userId="5728c1094bff3840" providerId="LiveId" clId="{0175A39D-18BB-4DC2-B978-4FB72E784CE4}" dt="2023-06-17T22:39:06.672" v="518" actId="26606"/>
          <ac:spMkLst>
            <pc:docMk/>
            <pc:sldMk cId="3268098778" sldId="260"/>
            <ac:spMk id="11" creationId="{5C3220CC-5433-4C6A-B73B-A5A26080B150}"/>
          </ac:spMkLst>
        </pc:spChg>
        <pc:spChg chg="add">
          <ac:chgData name="Maxim Speczyk" userId="5728c1094bff3840" providerId="LiveId" clId="{0175A39D-18BB-4DC2-B978-4FB72E784CE4}" dt="2023-06-17T22:39:06.672" v="518" actId="26606"/>
          <ac:spMkLst>
            <pc:docMk/>
            <pc:sldMk cId="3268098778" sldId="260"/>
            <ac:spMk id="15" creationId="{8AAEC4B1-E477-4C40-B710-F047148ADC23}"/>
          </ac:spMkLst>
        </pc:spChg>
        <pc:spChg chg="add">
          <ac:chgData name="Maxim Speczyk" userId="5728c1094bff3840" providerId="LiveId" clId="{0175A39D-18BB-4DC2-B978-4FB72E784CE4}" dt="2023-06-17T22:39:06.672" v="518" actId="26606"/>
          <ac:spMkLst>
            <pc:docMk/>
            <pc:sldMk cId="3268098778" sldId="260"/>
            <ac:spMk id="19" creationId="{E535155E-228E-49DE-905E-B6BBCA80789D}"/>
          </ac:spMkLst>
        </pc:spChg>
        <pc:picChg chg="add del mod">
          <ac:chgData name="Maxim Speczyk" userId="5728c1094bff3840" providerId="LiveId" clId="{0175A39D-18BB-4DC2-B978-4FB72E784CE4}" dt="2023-06-19T12:52:03.773" v="790" actId="478"/>
          <ac:picMkLst>
            <pc:docMk/>
            <pc:sldMk cId="3268098778" sldId="260"/>
            <ac:picMk id="4" creationId="{A0D1B6E9-C906-81FF-7D47-A9D01E9DC20C}"/>
          </ac:picMkLst>
        </pc:picChg>
        <pc:picChg chg="add mod">
          <ac:chgData name="Maxim Speczyk" userId="5728c1094bff3840" providerId="LiveId" clId="{0175A39D-18BB-4DC2-B978-4FB72E784CE4}" dt="2023-06-19T12:52:09.630" v="794" actId="1076"/>
          <ac:picMkLst>
            <pc:docMk/>
            <pc:sldMk cId="3268098778" sldId="260"/>
            <ac:picMk id="7" creationId="{9913E3CC-CEC8-8A91-16A5-427CD6FF7BA2}"/>
          </ac:picMkLst>
        </pc:picChg>
        <pc:cxnChg chg="add">
          <ac:chgData name="Maxim Speczyk" userId="5728c1094bff3840" providerId="LiveId" clId="{0175A39D-18BB-4DC2-B978-4FB72E784CE4}" dt="2023-06-17T22:39:06.672" v="518" actId="26606"/>
          <ac:cxnSpMkLst>
            <pc:docMk/>
            <pc:sldMk cId="3268098778" sldId="260"/>
            <ac:cxnSpMk id="13" creationId="{79DFFD5E-66DE-44F1-A5DE-5EFD4C48677C}"/>
          </ac:cxnSpMkLst>
        </pc:cxnChg>
        <pc:cxnChg chg="add">
          <ac:chgData name="Maxim Speczyk" userId="5728c1094bff3840" providerId="LiveId" clId="{0175A39D-18BB-4DC2-B978-4FB72E784CE4}" dt="2023-06-17T22:39:06.672" v="518" actId="26606"/>
          <ac:cxnSpMkLst>
            <pc:docMk/>
            <pc:sldMk cId="3268098778" sldId="260"/>
            <ac:cxnSpMk id="17" creationId="{F3314BDD-A5CD-46C2-8275-CF7C1510ACAE}"/>
          </ac:cxnSpMkLst>
        </pc:cxnChg>
      </pc:sldChg>
      <pc:sldChg chg="addSp delSp modSp new mod ord modTransition setBg">
        <pc:chgData name="Maxim Speczyk" userId="5728c1094bff3840" providerId="LiveId" clId="{0175A39D-18BB-4DC2-B978-4FB72E784CE4}" dt="2023-06-19T12:47:40.397" v="789"/>
        <pc:sldMkLst>
          <pc:docMk/>
          <pc:sldMk cId="2515069358" sldId="261"/>
        </pc:sldMkLst>
        <pc:spChg chg="mod">
          <ac:chgData name="Maxim Speczyk" userId="5728c1094bff3840" providerId="LiveId" clId="{0175A39D-18BB-4DC2-B978-4FB72E784CE4}" dt="2023-06-17T22:40:03.367" v="547"/>
          <ac:spMkLst>
            <pc:docMk/>
            <pc:sldMk cId="2515069358" sldId="261"/>
            <ac:spMk id="2" creationId="{B24C037B-15F6-BE26-53E3-AF4B0EF98B24}"/>
          </ac:spMkLst>
        </pc:spChg>
        <pc:spChg chg="del">
          <ac:chgData name="Maxim Speczyk" userId="5728c1094bff3840" providerId="LiveId" clId="{0175A39D-18BB-4DC2-B978-4FB72E784CE4}" dt="2023-06-17T22:39:57.390" v="544" actId="26606"/>
          <ac:spMkLst>
            <pc:docMk/>
            <pc:sldMk cId="2515069358" sldId="261"/>
            <ac:spMk id="3" creationId="{E5E4B4F8-AD51-4C6F-B5F3-14D1FD003BDB}"/>
          </ac:spMkLst>
        </pc:spChg>
        <pc:spChg chg="add">
          <ac:chgData name="Maxim Speczyk" userId="5728c1094bff3840" providerId="LiveId" clId="{0175A39D-18BB-4DC2-B978-4FB72E784CE4}" dt="2023-06-17T22:39:57.390" v="544" actId="26606"/>
          <ac:spMkLst>
            <pc:docMk/>
            <pc:sldMk cId="2515069358" sldId="261"/>
            <ac:spMk id="9" creationId="{005E64E4-3A72-471D-BF8E-14BFBF23DD66}"/>
          </ac:spMkLst>
        </pc:spChg>
        <pc:spChg chg="add">
          <ac:chgData name="Maxim Speczyk" userId="5728c1094bff3840" providerId="LiveId" clId="{0175A39D-18BB-4DC2-B978-4FB72E784CE4}" dt="2023-06-17T22:39:57.390" v="544" actId="26606"/>
          <ac:spMkLst>
            <pc:docMk/>
            <pc:sldMk cId="2515069358" sldId="261"/>
            <ac:spMk id="11" creationId="{5C3220CC-5433-4C6A-B73B-A5A26080B150}"/>
          </ac:spMkLst>
        </pc:spChg>
        <pc:spChg chg="add">
          <ac:chgData name="Maxim Speczyk" userId="5728c1094bff3840" providerId="LiveId" clId="{0175A39D-18BB-4DC2-B978-4FB72E784CE4}" dt="2023-06-17T22:39:57.390" v="544" actId="26606"/>
          <ac:spMkLst>
            <pc:docMk/>
            <pc:sldMk cId="2515069358" sldId="261"/>
            <ac:spMk id="15" creationId="{8AAEC4B1-E477-4C40-B710-F047148ADC23}"/>
          </ac:spMkLst>
        </pc:spChg>
        <pc:spChg chg="add">
          <ac:chgData name="Maxim Speczyk" userId="5728c1094bff3840" providerId="LiveId" clId="{0175A39D-18BB-4DC2-B978-4FB72E784CE4}" dt="2023-06-17T22:39:57.390" v="544" actId="26606"/>
          <ac:spMkLst>
            <pc:docMk/>
            <pc:sldMk cId="2515069358" sldId="261"/>
            <ac:spMk id="19" creationId="{E535155E-228E-49DE-905E-B6BBCA80789D}"/>
          </ac:spMkLst>
        </pc:spChg>
        <pc:picChg chg="add mod">
          <ac:chgData name="Maxim Speczyk" userId="5728c1094bff3840" providerId="LiveId" clId="{0175A39D-18BB-4DC2-B978-4FB72E784CE4}" dt="2023-06-17T22:40:12.685" v="552" actId="1076"/>
          <ac:picMkLst>
            <pc:docMk/>
            <pc:sldMk cId="2515069358" sldId="261"/>
            <ac:picMk id="4" creationId="{069BE7ED-35FF-7087-DBB3-1A9C3C821496}"/>
          </ac:picMkLst>
        </pc:picChg>
        <pc:cxnChg chg="add">
          <ac:chgData name="Maxim Speczyk" userId="5728c1094bff3840" providerId="LiveId" clId="{0175A39D-18BB-4DC2-B978-4FB72E784CE4}" dt="2023-06-17T22:39:57.390" v="544" actId="26606"/>
          <ac:cxnSpMkLst>
            <pc:docMk/>
            <pc:sldMk cId="2515069358" sldId="261"/>
            <ac:cxnSpMk id="13" creationId="{79DFFD5E-66DE-44F1-A5DE-5EFD4C48677C}"/>
          </ac:cxnSpMkLst>
        </pc:cxnChg>
        <pc:cxnChg chg="add">
          <ac:chgData name="Maxim Speczyk" userId="5728c1094bff3840" providerId="LiveId" clId="{0175A39D-18BB-4DC2-B978-4FB72E784CE4}" dt="2023-06-17T22:39:57.390" v="544" actId="26606"/>
          <ac:cxnSpMkLst>
            <pc:docMk/>
            <pc:sldMk cId="2515069358" sldId="261"/>
            <ac:cxnSpMk id="17" creationId="{F3314BDD-A5CD-46C2-8275-CF7C1510ACAE}"/>
          </ac:cxnSpMkLst>
        </pc:cxnChg>
      </pc:sldChg>
      <pc:sldChg chg="addSp delSp modSp new mod modTransition setBg">
        <pc:chgData name="Maxim Speczyk" userId="5728c1094bff3840" providerId="LiveId" clId="{0175A39D-18BB-4DC2-B978-4FB72E784CE4}" dt="2023-06-19T12:39:42.008" v="783"/>
        <pc:sldMkLst>
          <pc:docMk/>
          <pc:sldMk cId="3886867639" sldId="262"/>
        </pc:sldMkLst>
        <pc:spChg chg="mod">
          <ac:chgData name="Maxim Speczyk" userId="5728c1094bff3840" providerId="LiveId" clId="{0175A39D-18BB-4DC2-B978-4FB72E784CE4}" dt="2023-06-17T22:41:49.796" v="583" actId="313"/>
          <ac:spMkLst>
            <pc:docMk/>
            <pc:sldMk cId="3886867639" sldId="262"/>
            <ac:spMk id="2" creationId="{9855D9F6-8CAA-EBE5-7462-C6B69B7498DF}"/>
          </ac:spMkLst>
        </pc:spChg>
        <pc:spChg chg="del">
          <ac:chgData name="Maxim Speczyk" userId="5728c1094bff3840" providerId="LiveId" clId="{0175A39D-18BB-4DC2-B978-4FB72E784CE4}" dt="2023-06-17T22:41:36.670" v="578" actId="26606"/>
          <ac:spMkLst>
            <pc:docMk/>
            <pc:sldMk cId="3886867639" sldId="262"/>
            <ac:spMk id="3" creationId="{4B4F298C-B261-499C-F05C-3CE824911378}"/>
          </ac:spMkLst>
        </pc:spChg>
        <pc:spChg chg="add">
          <ac:chgData name="Maxim Speczyk" userId="5728c1094bff3840" providerId="LiveId" clId="{0175A39D-18BB-4DC2-B978-4FB72E784CE4}" dt="2023-06-17T22:41:36.670" v="578" actId="26606"/>
          <ac:spMkLst>
            <pc:docMk/>
            <pc:sldMk cId="3886867639" sldId="262"/>
            <ac:spMk id="10" creationId="{005E64E4-3A72-471D-BF8E-14BFBF23DD66}"/>
          </ac:spMkLst>
        </pc:spChg>
        <pc:spChg chg="add">
          <ac:chgData name="Maxim Speczyk" userId="5728c1094bff3840" providerId="LiveId" clId="{0175A39D-18BB-4DC2-B978-4FB72E784CE4}" dt="2023-06-17T22:41:36.670" v="578" actId="26606"/>
          <ac:spMkLst>
            <pc:docMk/>
            <pc:sldMk cId="3886867639" sldId="262"/>
            <ac:spMk id="12" creationId="{5C3220CC-5433-4C6A-B73B-A5A26080B150}"/>
          </ac:spMkLst>
        </pc:spChg>
        <pc:spChg chg="add">
          <ac:chgData name="Maxim Speczyk" userId="5728c1094bff3840" providerId="LiveId" clId="{0175A39D-18BB-4DC2-B978-4FB72E784CE4}" dt="2023-06-17T22:41:36.670" v="578" actId="26606"/>
          <ac:spMkLst>
            <pc:docMk/>
            <pc:sldMk cId="3886867639" sldId="262"/>
            <ac:spMk id="16" creationId="{8AAEC4B1-E477-4C40-B710-F047148ADC23}"/>
          </ac:spMkLst>
        </pc:spChg>
        <pc:spChg chg="add">
          <ac:chgData name="Maxim Speczyk" userId="5728c1094bff3840" providerId="LiveId" clId="{0175A39D-18BB-4DC2-B978-4FB72E784CE4}" dt="2023-06-17T22:41:36.670" v="578" actId="26606"/>
          <ac:spMkLst>
            <pc:docMk/>
            <pc:sldMk cId="3886867639" sldId="262"/>
            <ac:spMk id="20" creationId="{E535155E-228E-49DE-905E-B6BBCA80789D}"/>
          </ac:spMkLst>
        </pc:spChg>
        <pc:picChg chg="add">
          <ac:chgData name="Maxim Speczyk" userId="5728c1094bff3840" providerId="LiveId" clId="{0175A39D-18BB-4DC2-B978-4FB72E784CE4}" dt="2023-06-17T22:41:36.670" v="578" actId="26606"/>
          <ac:picMkLst>
            <pc:docMk/>
            <pc:sldMk cId="3886867639" sldId="262"/>
            <ac:picMk id="7" creationId="{C4755FFB-D77E-A382-53C4-8B8800C094F5}"/>
          </ac:picMkLst>
        </pc:picChg>
        <pc:cxnChg chg="add">
          <ac:chgData name="Maxim Speczyk" userId="5728c1094bff3840" providerId="LiveId" clId="{0175A39D-18BB-4DC2-B978-4FB72E784CE4}" dt="2023-06-17T22:41:36.670" v="578" actId="26606"/>
          <ac:cxnSpMkLst>
            <pc:docMk/>
            <pc:sldMk cId="3886867639" sldId="262"/>
            <ac:cxnSpMk id="14" creationId="{79DFFD5E-66DE-44F1-A5DE-5EFD4C48677C}"/>
          </ac:cxnSpMkLst>
        </pc:cxnChg>
        <pc:cxnChg chg="add">
          <ac:chgData name="Maxim Speczyk" userId="5728c1094bff3840" providerId="LiveId" clId="{0175A39D-18BB-4DC2-B978-4FB72E784CE4}" dt="2023-06-17T22:41:36.670" v="578" actId="26606"/>
          <ac:cxnSpMkLst>
            <pc:docMk/>
            <pc:sldMk cId="3886867639" sldId="262"/>
            <ac:cxnSpMk id="18" creationId="{F3314BDD-A5CD-46C2-8275-CF7C1510ACAE}"/>
          </ac:cxnSpMkLst>
        </pc:cxnChg>
      </pc:sldChg>
      <pc:sldChg chg="addSp delSp modSp new mod ord modTransition setBg">
        <pc:chgData name="Maxim Speczyk" userId="5728c1094bff3840" providerId="LiveId" clId="{0175A39D-18BB-4DC2-B978-4FB72E784CE4}" dt="2023-06-19T12:39:42.008" v="783"/>
        <pc:sldMkLst>
          <pc:docMk/>
          <pc:sldMk cId="2684637868" sldId="263"/>
        </pc:sldMkLst>
        <pc:spChg chg="mod">
          <ac:chgData name="Maxim Speczyk" userId="5728c1094bff3840" providerId="LiveId" clId="{0175A39D-18BB-4DC2-B978-4FB72E784CE4}" dt="2023-06-19T12:38:25.994" v="778"/>
          <ac:spMkLst>
            <pc:docMk/>
            <pc:sldMk cId="2684637868" sldId="263"/>
            <ac:spMk id="2" creationId="{8E2D358A-8E3D-6E2A-0D25-84E9484116B8}"/>
          </ac:spMkLst>
        </pc:spChg>
        <pc:spChg chg="del">
          <ac:chgData name="Maxim Speczyk" userId="5728c1094bff3840" providerId="LiveId" clId="{0175A39D-18BB-4DC2-B978-4FB72E784CE4}" dt="2023-06-19T12:38:10.697" v="768" actId="26606"/>
          <ac:spMkLst>
            <pc:docMk/>
            <pc:sldMk cId="2684637868" sldId="263"/>
            <ac:spMk id="3" creationId="{D5583BF4-DCD5-44CC-C21A-9255052F669A}"/>
          </ac:spMkLst>
        </pc:spChg>
        <pc:spChg chg="add">
          <ac:chgData name="Maxim Speczyk" userId="5728c1094bff3840" providerId="LiveId" clId="{0175A39D-18BB-4DC2-B978-4FB72E784CE4}" dt="2023-06-19T12:38:10.697" v="768" actId="26606"/>
          <ac:spMkLst>
            <pc:docMk/>
            <pc:sldMk cId="2684637868" sldId="263"/>
            <ac:spMk id="9" creationId="{005E64E4-3A72-471D-BF8E-14BFBF23DD66}"/>
          </ac:spMkLst>
        </pc:spChg>
        <pc:spChg chg="add">
          <ac:chgData name="Maxim Speczyk" userId="5728c1094bff3840" providerId="LiveId" clId="{0175A39D-18BB-4DC2-B978-4FB72E784CE4}" dt="2023-06-19T12:38:10.697" v="768" actId="26606"/>
          <ac:spMkLst>
            <pc:docMk/>
            <pc:sldMk cId="2684637868" sldId="263"/>
            <ac:spMk id="11" creationId="{5C3220CC-5433-4C6A-B73B-A5A26080B150}"/>
          </ac:spMkLst>
        </pc:spChg>
        <pc:spChg chg="add">
          <ac:chgData name="Maxim Speczyk" userId="5728c1094bff3840" providerId="LiveId" clId="{0175A39D-18BB-4DC2-B978-4FB72E784CE4}" dt="2023-06-19T12:38:10.697" v="768" actId="26606"/>
          <ac:spMkLst>
            <pc:docMk/>
            <pc:sldMk cId="2684637868" sldId="263"/>
            <ac:spMk id="15" creationId="{8AAEC4B1-E477-4C40-B710-F047148ADC23}"/>
          </ac:spMkLst>
        </pc:spChg>
        <pc:spChg chg="add">
          <ac:chgData name="Maxim Speczyk" userId="5728c1094bff3840" providerId="LiveId" clId="{0175A39D-18BB-4DC2-B978-4FB72E784CE4}" dt="2023-06-19T12:38:10.697" v="768" actId="26606"/>
          <ac:spMkLst>
            <pc:docMk/>
            <pc:sldMk cId="2684637868" sldId="263"/>
            <ac:spMk id="19" creationId="{E535155E-228E-49DE-905E-B6BBCA80789D}"/>
          </ac:spMkLst>
        </pc:spChg>
        <pc:picChg chg="add mod">
          <ac:chgData name="Maxim Speczyk" userId="5728c1094bff3840" providerId="LiveId" clId="{0175A39D-18BB-4DC2-B978-4FB72E784CE4}" dt="2023-06-19T12:38:10.697" v="768" actId="26606"/>
          <ac:picMkLst>
            <pc:docMk/>
            <pc:sldMk cId="2684637868" sldId="263"/>
            <ac:picMk id="4" creationId="{5F77CB49-3071-FEF5-36FF-2C9F541CE2AC}"/>
          </ac:picMkLst>
        </pc:picChg>
        <pc:cxnChg chg="add">
          <ac:chgData name="Maxim Speczyk" userId="5728c1094bff3840" providerId="LiveId" clId="{0175A39D-18BB-4DC2-B978-4FB72E784CE4}" dt="2023-06-19T12:38:10.697" v="768" actId="26606"/>
          <ac:cxnSpMkLst>
            <pc:docMk/>
            <pc:sldMk cId="2684637868" sldId="263"/>
            <ac:cxnSpMk id="13" creationId="{79DFFD5E-66DE-44F1-A5DE-5EFD4C48677C}"/>
          </ac:cxnSpMkLst>
        </pc:cxnChg>
        <pc:cxnChg chg="add">
          <ac:chgData name="Maxim Speczyk" userId="5728c1094bff3840" providerId="LiveId" clId="{0175A39D-18BB-4DC2-B978-4FB72E784CE4}" dt="2023-06-19T12:38:10.697" v="768" actId="26606"/>
          <ac:cxnSpMkLst>
            <pc:docMk/>
            <pc:sldMk cId="2684637868" sldId="263"/>
            <ac:cxnSpMk id="17" creationId="{F3314BDD-A5CD-46C2-8275-CF7C1510ACAE}"/>
          </ac:cxnSpMkLst>
        </pc:cxnChg>
      </pc:sldChg>
    </pc:docChg>
  </pc:docChgLst>
  <pc:docChgLst>
    <pc:chgData name="Stephanie Okosa" userId="d0b3a19cb0e30d48" providerId="Windows Live" clId="Web-{3C9C2C67-1F28-4872-84F3-7836177393F0}"/>
    <pc:docChg chg="modSld">
      <pc:chgData name="Stephanie Okosa" userId="d0b3a19cb0e30d48" providerId="Windows Live" clId="Web-{3C9C2C67-1F28-4872-84F3-7836177393F0}" dt="2023-06-19T09:07:42.451" v="38" actId="20577"/>
      <pc:docMkLst>
        <pc:docMk/>
      </pc:docMkLst>
      <pc:sldChg chg="modSp">
        <pc:chgData name="Stephanie Okosa" userId="d0b3a19cb0e30d48" providerId="Windows Live" clId="Web-{3C9C2C67-1F28-4872-84F3-7836177393F0}" dt="2023-06-19T09:06:07.854" v="1" actId="20577"/>
        <pc:sldMkLst>
          <pc:docMk/>
          <pc:sldMk cId="1432509947" sldId="256"/>
        </pc:sldMkLst>
        <pc:spChg chg="mod">
          <ac:chgData name="Stephanie Okosa" userId="d0b3a19cb0e30d48" providerId="Windows Live" clId="Web-{3C9C2C67-1F28-4872-84F3-7836177393F0}" dt="2023-06-19T09:06:07.854" v="1" actId="20577"/>
          <ac:spMkLst>
            <pc:docMk/>
            <pc:sldMk cId="1432509947" sldId="256"/>
            <ac:spMk id="3" creationId="{561D1AD6-8FF8-C097-1EA8-CD7BABB53C2E}"/>
          </ac:spMkLst>
        </pc:spChg>
      </pc:sldChg>
      <pc:sldChg chg="modSp">
        <pc:chgData name="Stephanie Okosa" userId="d0b3a19cb0e30d48" providerId="Windows Live" clId="Web-{3C9C2C67-1F28-4872-84F3-7836177393F0}" dt="2023-06-19T09:07:42.451" v="38" actId="20577"/>
        <pc:sldMkLst>
          <pc:docMk/>
          <pc:sldMk cId="644053744" sldId="259"/>
        </pc:sldMkLst>
        <pc:spChg chg="mod">
          <ac:chgData name="Stephanie Okosa" userId="d0b3a19cb0e30d48" providerId="Windows Live" clId="Web-{3C9C2C67-1F28-4872-84F3-7836177393F0}" dt="2023-06-19T09:05:37.853" v="0" actId="20577"/>
          <ac:spMkLst>
            <pc:docMk/>
            <pc:sldMk cId="644053744" sldId="259"/>
            <ac:spMk id="2" creationId="{4793A1EA-E963-6F63-8AA3-DA212559B029}"/>
          </ac:spMkLst>
        </pc:spChg>
        <pc:spChg chg="mod">
          <ac:chgData name="Stephanie Okosa" userId="d0b3a19cb0e30d48" providerId="Windows Live" clId="Web-{3C9C2C67-1F28-4872-84F3-7836177393F0}" dt="2023-06-19T09:07:42.451" v="38" actId="20577"/>
          <ac:spMkLst>
            <pc:docMk/>
            <pc:sldMk cId="644053744" sldId="259"/>
            <ac:spMk id="3" creationId="{31B7BF39-A673-BC13-2C6F-34ED6166FC1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0EB86A-013C-4F6D-A09E-29B4160AA80E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559DF-ADB9-4CDA-95B2-D3CFED3CD19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51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559DF-ADB9-4CDA-95B2-D3CFED3CD1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96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E56B59-3DD4-4372-0EAF-4350AD862D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>
                <a:solidFill>
                  <a:schemeClr val="tx1"/>
                </a:solidFill>
                <a:effectLst>
                  <a:outerShdw dist="38100" dir="2700000" algn="tl" rotWithShape="0">
                    <a:schemeClr val="accent1"/>
                  </a:outerShdw>
                </a:effectLst>
              </a:rPr>
              <a:t>SMART GREENHOUSE</a:t>
            </a:r>
            <a:endParaRPr lang="en-US">
              <a:solidFill>
                <a:schemeClr val="tx1"/>
              </a:solidFill>
              <a:effectLst>
                <a:outerShdw dist="38100" dir="2700000" algn="tl" rotWithShape="0">
                  <a:schemeClr val="accent1"/>
                </a:outerShdw>
              </a:effectLst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61D1AD6-8FF8-C097-1EA8-CD7BABB53C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/>
              <a:t>Advanced Embedded Systems</a:t>
            </a:r>
          </a:p>
          <a:p>
            <a:r>
              <a:rPr lang="en-US" dirty="0"/>
              <a:t>Team H</a:t>
            </a:r>
          </a:p>
          <a:p>
            <a:r>
              <a:rPr lang="en-US" dirty="0"/>
              <a:t>Stephanie </a:t>
            </a:r>
            <a:r>
              <a:rPr lang="en-US" dirty="0" err="1"/>
              <a:t>Chinenye</a:t>
            </a:r>
            <a:r>
              <a:rPr lang="en-US" dirty="0"/>
              <a:t> </a:t>
            </a:r>
            <a:r>
              <a:rPr lang="en-US" dirty="0" err="1"/>
              <a:t>Okosa</a:t>
            </a:r>
            <a:r>
              <a:rPr lang="en-US" dirty="0"/>
              <a:t>, Muhammad Umer Bin Yaqoob, Maxim Emile Speczyk</a:t>
            </a:r>
          </a:p>
        </p:txBody>
      </p:sp>
    </p:spTree>
    <p:extLst>
      <p:ext uri="{BB962C8B-B14F-4D97-AF65-F5344CB8AC3E}">
        <p14:creationId xmlns:p14="http://schemas.microsoft.com/office/powerpoint/2010/main" val="1432509947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46D731-35F9-C01D-79F8-7AB0243C6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Concept								</a:t>
            </a:r>
          </a:p>
        </p:txBody>
      </p:sp>
      <p:pic>
        <p:nvPicPr>
          <p:cNvPr id="5" name="Inhaltsplatzhalter 4" descr="Ein Bild, das Diagramm, Screenshot, Reihe, Text enthält.&#10;&#10;Automatisch generierte Beschreibung">
            <a:extLst>
              <a:ext uri="{FF2B5EF4-FFF2-40B4-BE49-F238E27FC236}">
                <a16:creationId xmlns:a16="http://schemas.microsoft.com/office/drawing/2014/main" id="{4D7CFA9C-391E-844D-79ED-5440E484EB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5010" y="1723108"/>
            <a:ext cx="8401979" cy="4293794"/>
          </a:xfrm>
        </p:spPr>
      </p:pic>
    </p:spTree>
    <p:extLst>
      <p:ext uri="{BB962C8B-B14F-4D97-AF65-F5344CB8AC3E}">
        <p14:creationId xmlns:p14="http://schemas.microsoft.com/office/powerpoint/2010/main" val="3807261835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93A1EA-E963-6F63-8AA3-DA212559B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9434" y="609600"/>
            <a:ext cx="4429086" cy="1356360"/>
          </a:xfrm>
        </p:spPr>
        <p:txBody>
          <a:bodyPr>
            <a:normAutofit/>
          </a:bodyPr>
          <a:lstStyle/>
          <a:p>
            <a:r>
              <a:rPr lang="en-US" sz="3600"/>
              <a:t>Sensors &amp; Actuators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CE0942-71BB-4D6D-9497-B4912A79B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9142" y="702963"/>
            <a:ext cx="2891584" cy="3207504"/>
          </a:xfrm>
          <a:prstGeom prst="rect">
            <a:avLst/>
          </a:prstGeom>
          <a:noFill/>
          <a:ln w="317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097908209" descr="A picture containing electronics, electronic engineering, circuit component, electronic component&#10;&#10;Description automatically generated">
            <a:extLst>
              <a:ext uri="{FF2B5EF4-FFF2-40B4-BE49-F238E27FC236}">
                <a16:creationId xmlns:a16="http://schemas.microsoft.com/office/drawing/2014/main" id="{DABBEEC3-C12E-5B13-3D40-2DE2319A68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554" y="1002334"/>
            <a:ext cx="2608760" cy="2608760"/>
          </a:xfrm>
          <a:prstGeom prst="rect">
            <a:avLst/>
          </a:prstGeom>
          <a:noFill/>
        </p:spPr>
      </p:pic>
      <p:pic>
        <p:nvPicPr>
          <p:cNvPr id="5" name="Picture 1250910921" descr="4: Funduino moisture sensor. | Download Scientific Diagram">
            <a:extLst>
              <a:ext uri="{FF2B5EF4-FFF2-40B4-BE49-F238E27FC236}">
                <a16:creationId xmlns:a16="http://schemas.microsoft.com/office/drawing/2014/main" id="{7618C143-D651-469B-D5F8-05B2D83E01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73455" y="882378"/>
            <a:ext cx="2076883" cy="1753434"/>
          </a:xfrm>
          <a:prstGeom prst="rect">
            <a:avLst/>
          </a:prstGeom>
          <a:noFill/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9D1F59C-E481-40FB-826B-0E737C54E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27794" y="710540"/>
            <a:ext cx="2368205" cy="2106552"/>
          </a:xfrm>
          <a:prstGeom prst="rect">
            <a:avLst/>
          </a:prstGeom>
          <a:noFill/>
          <a:ln w="317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918212-C7CA-4979-8E7C-D90EC5402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9142" y="4049944"/>
            <a:ext cx="2891584" cy="2114130"/>
          </a:xfrm>
          <a:prstGeom prst="rect">
            <a:avLst/>
          </a:prstGeom>
          <a:noFill/>
          <a:ln w="317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11382363" descr="A picture containing text, screenshot, design, rectangle&#10;&#10;Description automatically generated">
            <a:extLst>
              <a:ext uri="{FF2B5EF4-FFF2-40B4-BE49-F238E27FC236}">
                <a16:creationId xmlns:a16="http://schemas.microsoft.com/office/drawing/2014/main" id="{DA56C388-131C-711F-8621-DF401084233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6200000">
            <a:off x="1500971" y="3756952"/>
            <a:ext cx="1327926" cy="2608760"/>
          </a:xfrm>
          <a:prstGeom prst="rect">
            <a:avLst/>
          </a:prstGeom>
          <a:noFill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C7A6278-9A31-40C7-A67B-44B5B5D39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27794" y="2956570"/>
            <a:ext cx="2368205" cy="3207504"/>
          </a:xfrm>
          <a:prstGeom prst="rect">
            <a:avLst/>
          </a:prstGeom>
          <a:noFill/>
          <a:ln w="317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16427239" descr="A picture containing tool, design, electronics&#10;&#10;Description automatically generated">
            <a:extLst>
              <a:ext uri="{FF2B5EF4-FFF2-40B4-BE49-F238E27FC236}">
                <a16:creationId xmlns:a16="http://schemas.microsoft.com/office/drawing/2014/main" id="{72FCF483-4F7C-FD74-FB0E-8E16E7DD505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73455" y="3521880"/>
            <a:ext cx="2076883" cy="2076883"/>
          </a:xfrm>
          <a:prstGeom prst="rect">
            <a:avLst/>
          </a:prstGeom>
          <a:noFill/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B7BF39-A673-BC13-2C6F-34ED6166F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9434" y="2057400"/>
            <a:ext cx="4426438" cy="419100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88620" indent="-342900">
              <a:buFont typeface="+mj-lt"/>
              <a:buAutoNum type="arabicParenR"/>
            </a:pPr>
            <a:r>
              <a:rPr lang="en-US" sz="1800">
                <a:solidFill>
                  <a:schemeClr val="tx1"/>
                </a:solidFill>
              </a:rPr>
              <a:t>Relay</a:t>
            </a:r>
          </a:p>
          <a:p>
            <a:pPr marL="617220" lvl="1" indent="-342900">
              <a:buFont typeface="+mj-lt"/>
              <a:buAutoNum type="arabicParenR"/>
            </a:pPr>
            <a:r>
              <a:rPr lang="en-US" sz="1600">
                <a:solidFill>
                  <a:schemeClr val="tx1"/>
                </a:solidFill>
              </a:rPr>
              <a:t>Connected to the subscriber </a:t>
            </a:r>
          </a:p>
          <a:p>
            <a:pPr marL="617220" lvl="1" indent="-342900">
              <a:buFont typeface="+mj-lt"/>
              <a:buAutoNum type="arabicParenR"/>
            </a:pPr>
            <a:r>
              <a:rPr lang="en-US" sz="1600">
                <a:solidFill>
                  <a:schemeClr val="tx1"/>
                </a:solidFill>
              </a:rPr>
              <a:t>Controls the water pump</a:t>
            </a:r>
          </a:p>
          <a:p>
            <a:pPr marL="388620" indent="-342900">
              <a:buFont typeface="+mj-lt"/>
              <a:buAutoNum type="arabicParenR"/>
            </a:pPr>
            <a:r>
              <a:rPr lang="en-US" sz="1800">
                <a:solidFill>
                  <a:schemeClr val="tx1"/>
                </a:solidFill>
              </a:rPr>
              <a:t>Soil moisture sensor</a:t>
            </a:r>
          </a:p>
          <a:p>
            <a:pPr marL="617220" lvl="1" indent="-342900">
              <a:buFont typeface="+mj-lt"/>
              <a:buAutoNum type="arabicParenR"/>
            </a:pPr>
            <a:r>
              <a:rPr lang="en-US" sz="1600">
                <a:solidFill>
                  <a:schemeClr val="tx1"/>
                </a:solidFill>
              </a:rPr>
              <a:t>Connected to the publisher</a:t>
            </a:r>
          </a:p>
          <a:p>
            <a:pPr marL="617220" lvl="1" indent="-342900">
              <a:buAutoNum type="arabicParenR"/>
            </a:pPr>
            <a:r>
              <a:rPr lang="en-US" sz="1600">
                <a:solidFill>
                  <a:schemeClr val="tx1"/>
                </a:solidFill>
              </a:rPr>
              <a:t>Measures soil water content</a:t>
            </a:r>
          </a:p>
          <a:p>
            <a:pPr marL="388620" indent="-342900">
              <a:buFont typeface="+mj-lt"/>
              <a:buAutoNum type="arabicParenR"/>
            </a:pPr>
            <a:r>
              <a:rPr lang="en-US" sz="1800">
                <a:solidFill>
                  <a:schemeClr val="tx1"/>
                </a:solidFill>
              </a:rPr>
              <a:t>DHT11</a:t>
            </a:r>
          </a:p>
          <a:p>
            <a:pPr marL="617220" lvl="1" indent="-342900">
              <a:buFont typeface="+mj-lt"/>
              <a:buAutoNum type="arabicParenR"/>
            </a:pPr>
            <a:r>
              <a:rPr lang="en-US" sz="1600">
                <a:solidFill>
                  <a:schemeClr val="tx1"/>
                </a:solidFill>
              </a:rPr>
              <a:t>Connected to the publisher</a:t>
            </a:r>
          </a:p>
          <a:p>
            <a:pPr marL="617220" lvl="1" indent="-342900">
              <a:buFont typeface="+mj-lt"/>
              <a:buAutoNum type="arabicParenR"/>
            </a:pPr>
            <a:r>
              <a:rPr lang="en-US" sz="1600">
                <a:solidFill>
                  <a:schemeClr val="tx1"/>
                </a:solidFill>
              </a:rPr>
              <a:t>Measures the temperature and moisture of the air</a:t>
            </a:r>
          </a:p>
          <a:p>
            <a:pPr marL="388620" indent="-342900">
              <a:buFont typeface="+mj-lt"/>
              <a:buAutoNum type="arabicParenR"/>
            </a:pPr>
            <a:r>
              <a:rPr lang="en-US" sz="1800">
                <a:solidFill>
                  <a:schemeClr val="tx1"/>
                </a:solidFill>
              </a:rPr>
              <a:t>Photoresistor</a:t>
            </a:r>
          </a:p>
          <a:p>
            <a:pPr marL="617220" lvl="1" indent="-342900">
              <a:buFont typeface="+mj-lt"/>
              <a:buAutoNum type="arabicParenR"/>
            </a:pPr>
            <a:r>
              <a:rPr lang="en-US" sz="1600">
                <a:solidFill>
                  <a:schemeClr val="tx1"/>
                </a:solidFill>
              </a:rPr>
              <a:t>Connected to the publisher</a:t>
            </a:r>
          </a:p>
          <a:p>
            <a:pPr marL="617220" lvl="1" indent="-342900">
              <a:buFont typeface="+mj-lt"/>
              <a:buAutoNum type="arabicParenR"/>
            </a:pPr>
            <a:r>
              <a:rPr lang="en-US" sz="1600">
                <a:solidFill>
                  <a:schemeClr val="tx1"/>
                </a:solidFill>
              </a:rPr>
              <a:t>Measures the light intensity (the lower the brighter)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8655C7E-F844-B162-95E9-2E6478A282E1}"/>
              </a:ext>
            </a:extLst>
          </p:cNvPr>
          <p:cNvSpPr txBox="1"/>
          <p:nvPr/>
        </p:nvSpPr>
        <p:spPr>
          <a:xfrm>
            <a:off x="3248139" y="351421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9EE51CA-BBA1-CD28-7E0C-DD035AA8FEB6}"/>
              </a:ext>
            </a:extLst>
          </p:cNvPr>
          <p:cNvSpPr txBox="1"/>
          <p:nvPr/>
        </p:nvSpPr>
        <p:spPr>
          <a:xfrm>
            <a:off x="5713898" y="2436472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A8AC3B0-A1F3-6C32-D6CE-07243CE31872}"/>
              </a:ext>
            </a:extLst>
          </p:cNvPr>
          <p:cNvSpPr txBox="1"/>
          <p:nvPr/>
        </p:nvSpPr>
        <p:spPr>
          <a:xfrm>
            <a:off x="3235967" y="576001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1BB242C-62E8-AFE0-532C-E7CBC663776F}"/>
              </a:ext>
            </a:extLst>
          </p:cNvPr>
          <p:cNvSpPr txBox="1"/>
          <p:nvPr/>
        </p:nvSpPr>
        <p:spPr>
          <a:xfrm>
            <a:off x="5740230" y="577812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44053744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005E64E4-3A72-471D-BF8E-14BFBF23D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C3220CC-5433-4C6A-B73B-A5A26080B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9DFFD5E-66DE-44F1-A5DE-5EFD4C486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DB2D498-AF35-4076-8C00-0D4FF10BF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F76277E-2F78-40FA-A0BA-BD66E008B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BC3B1C8-8BC3-49E6-A1DA-5EEF4CF959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5896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90C05781-DF85-51E8-9335-88F738ABE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06240"/>
            <a:ext cx="996696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600" b="1" cap="all">
                <a:ln w="15875">
                  <a:solidFill>
                    <a:sysClr val="window" lastClr="FFFFFF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Components</a:t>
            </a:r>
          </a:p>
        </p:txBody>
      </p:sp>
      <p:pic>
        <p:nvPicPr>
          <p:cNvPr id="7" name="Inhaltsplatzhalter 6" descr="Ein Bild, das Klebezettel, Rechteck, Screenshot, Diagramm enthält.&#10;&#10;Automatisch generierte Beschreibung">
            <a:extLst>
              <a:ext uri="{FF2B5EF4-FFF2-40B4-BE49-F238E27FC236}">
                <a16:creationId xmlns:a16="http://schemas.microsoft.com/office/drawing/2014/main" id="{1DD5268E-7BAC-DA77-F9DC-26C6CD3CEF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2354" y="741172"/>
            <a:ext cx="9047292" cy="3279644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2F81C61D-999D-6AAC-13BA-F6E62C01E304}"/>
              </a:ext>
            </a:extLst>
          </p:cNvPr>
          <p:cNvSpPr txBox="1"/>
          <p:nvPr/>
        </p:nvSpPr>
        <p:spPr>
          <a:xfrm>
            <a:off x="5691247" y="1084124"/>
            <a:ext cx="7008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(subscriber)</a:t>
            </a:r>
          </a:p>
        </p:txBody>
      </p:sp>
    </p:spTree>
    <p:extLst>
      <p:ext uri="{BB962C8B-B14F-4D97-AF65-F5344CB8AC3E}">
        <p14:creationId xmlns:p14="http://schemas.microsoft.com/office/powerpoint/2010/main" val="3800348359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05E64E4-3A72-471D-BF8E-14BFBF23D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3220CC-5433-4C6A-B73B-A5A26080B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9DFFD5E-66DE-44F1-A5DE-5EFD4C486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AAEC4B1-E477-4C40-B710-F047148AD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3314BDD-A5CD-46C2-8275-CF7C1510A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10264" y="4405863"/>
            <a:ext cx="276307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535155E-228E-49DE-905E-B6BBCA807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E2D358A-8E3D-6E2A-0D25-84E948411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5098" y="857675"/>
            <a:ext cx="3433406" cy="36228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5400" b="1" cap="all" dirty="0">
                <a:ln w="15875">
                  <a:solidFill>
                    <a:sysClr val="window" lastClr="FFFFFF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Class Diagram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5F77CB49-3071-FEF5-36FF-2C9F541CE2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2064" y="949323"/>
            <a:ext cx="6045576" cy="495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637868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05E64E4-3A72-471D-BF8E-14BFBF23D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3220CC-5433-4C6A-B73B-A5A26080B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9DFFD5E-66DE-44F1-A5DE-5EFD4C486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AAEC4B1-E477-4C40-B710-F047148AD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3314BDD-A5CD-46C2-8275-CF7C1510A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10264" y="4405863"/>
            <a:ext cx="276307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535155E-228E-49DE-905E-B6BBCA807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24C037B-15F6-BE26-53E3-AF4B0EF98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5098" y="857675"/>
            <a:ext cx="3433406" cy="36228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4600" b="1" cap="all">
                <a:ln w="15875">
                  <a:solidFill>
                    <a:sysClr val="window" lastClr="FFFFFF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Code Publisher</a:t>
            </a:r>
          </a:p>
        </p:txBody>
      </p:sp>
      <p:pic>
        <p:nvPicPr>
          <p:cNvPr id="4" name="Inhaltsplatzhalter 3" descr="Ein Bild, das Text, Screenshot enthält.&#10;&#10;Automatisch generierte Beschreibung">
            <a:extLst>
              <a:ext uri="{FF2B5EF4-FFF2-40B4-BE49-F238E27FC236}">
                <a16:creationId xmlns:a16="http://schemas.microsoft.com/office/drawing/2014/main" id="{069BE7ED-35FF-7087-DBB3-1A9C3C8214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6341" y="328498"/>
            <a:ext cx="4046154" cy="620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069358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05E64E4-3A72-471D-BF8E-14BFBF23D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3220CC-5433-4C6A-B73B-A5A26080B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9DFFD5E-66DE-44F1-A5DE-5EFD4C486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AAEC4B1-E477-4C40-B710-F047148AD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3314BDD-A5CD-46C2-8275-CF7C1510A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10264" y="4405863"/>
            <a:ext cx="276307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535155E-228E-49DE-905E-B6BBCA807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F1F6A8D-A4ED-DB70-7044-A461E300F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5098" y="857675"/>
            <a:ext cx="3433406" cy="36228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4200" b="1" cap="all">
                <a:ln w="15875">
                  <a:solidFill>
                    <a:sysClr val="window" lastClr="FFFFFF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Code Subscriber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A7B38F9-17C6-B5F7-7E74-738E1DA2B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913E3CC-CEC8-8A91-16A5-427CD6FF7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460" y="275844"/>
            <a:ext cx="5120609" cy="630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098778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05E64E4-3A72-471D-BF8E-14BFBF23D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3220CC-5433-4C6A-B73B-A5A26080B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9DFFD5E-66DE-44F1-A5DE-5EFD4C486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AAEC4B1-E477-4C40-B710-F047148AD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3314BDD-A5CD-46C2-8275-CF7C1510A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10264" y="4405863"/>
            <a:ext cx="276307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535155E-228E-49DE-905E-B6BBCA807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855D9F6-8CAA-EBE5-7462-C6B69B749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5098" y="857675"/>
            <a:ext cx="3433406" cy="36228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5400" b="1" cap="all">
                <a:ln w="15875">
                  <a:solidFill>
                    <a:sysClr val="window" lastClr="FFFFFF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Let’s see it working !</a:t>
            </a:r>
          </a:p>
        </p:txBody>
      </p:sp>
      <p:pic>
        <p:nvPicPr>
          <p:cNvPr id="7" name="Graphic 6" descr="Lightning bolt">
            <a:extLst>
              <a:ext uri="{FF2B5EF4-FFF2-40B4-BE49-F238E27FC236}">
                <a16:creationId xmlns:a16="http://schemas.microsoft.com/office/drawing/2014/main" id="{C4755FFB-D77E-A382-53C4-8B8800C09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4517" y="857675"/>
            <a:ext cx="5140669" cy="514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867639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Basis">
  <a:themeElements>
    <a:clrScheme name="Grü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0</TotalTime>
  <Words>99</Words>
  <Application>Microsoft Office PowerPoint</Application>
  <PresentationFormat>Breitbild</PresentationFormat>
  <Paragraphs>29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1" baseType="lpstr">
      <vt:lpstr>Calibri</vt:lpstr>
      <vt:lpstr>Corbel</vt:lpstr>
      <vt:lpstr>Basis</vt:lpstr>
      <vt:lpstr>SMART GREENHOUSE</vt:lpstr>
      <vt:lpstr>Concept        </vt:lpstr>
      <vt:lpstr>Sensors &amp; Actuators</vt:lpstr>
      <vt:lpstr>Components</vt:lpstr>
      <vt:lpstr>Class Diagram</vt:lpstr>
      <vt:lpstr>Code Publisher</vt:lpstr>
      <vt:lpstr>Code Subscriber</vt:lpstr>
      <vt:lpstr>Let’s see it working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GREENHOUSE</dc:title>
  <dc:creator>Maxim Speczyk</dc:creator>
  <cp:lastModifiedBy>Maxim Speczyk</cp:lastModifiedBy>
  <cp:revision>1</cp:revision>
  <dcterms:created xsi:type="dcterms:W3CDTF">2023-06-16T10:50:05Z</dcterms:created>
  <dcterms:modified xsi:type="dcterms:W3CDTF">2023-06-19T12:53:58Z</dcterms:modified>
</cp:coreProperties>
</file>