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B6C7-1E21-D744-9CE1-0174C3963D59}" v="35" dt="2023-06-21T20:49:39.595"/>
    <p1510:client id="{D421CB1E-A35F-4D04-B6C7-BFFBA697941D}" v="26" dt="2023-06-22T01:16:2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013ABCB-1F02-4307-A580-2C978B3AEFA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249F14-6221-47CA-B7C1-3EF0E874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EECE-12FF-5A6D-7D22-7246CFCA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D1E13-269E-1E84-4E4F-0F46A9F2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Hardware Engineering</a:t>
            </a:r>
          </a:p>
          <a:p>
            <a:endParaRPr lang="de-DE" dirty="0"/>
          </a:p>
          <a:p>
            <a:r>
              <a:rPr lang="de-DE" dirty="0"/>
              <a:t>Stephanie </a:t>
            </a:r>
            <a:r>
              <a:rPr lang="de-DE" dirty="0" err="1"/>
              <a:t>Chinenye</a:t>
            </a:r>
            <a:r>
              <a:rPr lang="de-DE" dirty="0"/>
              <a:t> </a:t>
            </a:r>
            <a:r>
              <a:rPr lang="de-DE"/>
              <a:t>Okosa</a:t>
            </a:r>
            <a:r>
              <a:rPr lang="de-DE" dirty="0"/>
              <a:t>, Muhammed </a:t>
            </a:r>
            <a:r>
              <a:rPr lang="de-DE"/>
              <a:t>Umer Bin </a:t>
            </a:r>
            <a:r>
              <a:rPr lang="de-DE" err="1"/>
              <a:t>Yaqoob</a:t>
            </a:r>
            <a:r>
              <a:rPr lang="de-DE"/>
              <a:t>,</a:t>
            </a:r>
            <a:r>
              <a:rPr lang="de-DE" dirty="0"/>
              <a:t> Maxim  Emile </a:t>
            </a:r>
            <a:r>
              <a:rPr lang="de-DE" err="1"/>
              <a:t>Speczyk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7E45-D4B5-1E02-6093-8A8D22A9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6" y="487425"/>
            <a:ext cx="5776461" cy="588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32997-25B9-7ED8-76E3-6C5AE888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47" y="1717069"/>
            <a:ext cx="4747671" cy="3109229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1FAD601-051D-D892-3B8D-1ECDCB44D5BF}"/>
              </a:ext>
            </a:extLst>
          </p:cNvPr>
          <p:cNvSpPr txBox="1">
            <a:spLocks/>
          </p:cNvSpPr>
          <p:nvPr/>
        </p:nvSpPr>
        <p:spPr>
          <a:xfrm>
            <a:off x="8986682" y="5556257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37F658-F621-16C3-8EAC-2DC0B0C4CD17}"/>
              </a:ext>
            </a:extLst>
          </p:cNvPr>
          <p:cNvGrpSpPr/>
          <p:nvPr/>
        </p:nvGrpSpPr>
        <p:grpSpPr>
          <a:xfrm>
            <a:off x="1496187" y="1050288"/>
            <a:ext cx="9396274" cy="5471635"/>
            <a:chOff x="1179234" y="907540"/>
            <a:chExt cx="9396274" cy="547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CD8CCB-6FCD-4A31-3185-5C975665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234" y="3475703"/>
              <a:ext cx="9396274" cy="290347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9C6201-262C-5BAF-B898-FEB6418C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234" y="907540"/>
              <a:ext cx="9007621" cy="25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18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205938" y="0"/>
            <a:ext cx="5988386" cy="105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CONSTRAINT FILE</a:t>
            </a:r>
            <a:endParaRPr lang="en-US" sz="32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AAC29-87F9-7DE9-58BC-F515874F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6" y="1645765"/>
            <a:ext cx="919051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E035716-395F-7359-C68C-FA0FBA6B6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it in </a:t>
            </a:r>
            <a:b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C83D00D-0A6F-0763-5863-87306C27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D498-AF35-4076-8C00-0D4FF10B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6277E-2F78-40FA-A0BA-BD66E008B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B1C8-8BC3-49E6-A1DA-5EEF4CF95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8EB8742-EF99-110D-0F81-3CCA1F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Concept</a:t>
            </a:r>
          </a:p>
        </p:txBody>
      </p:sp>
      <p:pic>
        <p:nvPicPr>
          <p:cNvPr id="4" name="Inhaltsplatzhalter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686294F-E6A7-EFDE-2734-F09FD542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37" y="673862"/>
            <a:ext cx="6364646" cy="35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D5388E-9765-A636-7222-C2D9EDA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State machine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32CF3-4BCD-8C0A-920C-B0291BAC9D8D}"/>
              </a:ext>
            </a:extLst>
          </p:cNvPr>
          <p:cNvGrpSpPr/>
          <p:nvPr/>
        </p:nvGrpSpPr>
        <p:grpSpPr>
          <a:xfrm>
            <a:off x="1917209" y="961798"/>
            <a:ext cx="4173711" cy="4593407"/>
            <a:chOff x="2556929" y="765153"/>
            <a:chExt cx="4173711" cy="45934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13AE31-8B68-3BB1-087B-77EED263A34B}"/>
                </a:ext>
              </a:extLst>
            </p:cNvPr>
            <p:cNvSpPr/>
            <p:nvPr/>
          </p:nvSpPr>
          <p:spPr>
            <a:xfrm>
              <a:off x="3274683" y="765153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Idle</a:t>
              </a:r>
              <a:endParaRPr lang="en-DE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E6E7D3-41BA-5FDA-770A-5BB6A545C0B6}"/>
                </a:ext>
              </a:extLst>
            </p:cNvPr>
            <p:cNvSpPr/>
            <p:nvPr/>
          </p:nvSpPr>
          <p:spPr>
            <a:xfrm>
              <a:off x="3274683" y="207909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selected</a:t>
              </a:r>
              <a:endParaRPr lang="en-DE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FFB011-833D-7F97-1F55-525BBE6811D8}"/>
                </a:ext>
              </a:extLst>
            </p:cNvPr>
            <p:cNvSpPr/>
            <p:nvPr/>
          </p:nvSpPr>
          <p:spPr>
            <a:xfrm>
              <a:off x="3274683" y="3389445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review</a:t>
              </a:r>
              <a:endParaRPr lang="en-DE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1C949E-671C-FA0B-6300-41BA71FA07AF}"/>
                </a:ext>
              </a:extLst>
            </p:cNvPr>
            <p:cNvSpPr/>
            <p:nvPr/>
          </p:nvSpPr>
          <p:spPr>
            <a:xfrm>
              <a:off x="3274683" y="4699800"/>
              <a:ext cx="2084440" cy="6587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output</a:t>
              </a:r>
              <a:endParaRPr lang="en-DE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ADD351-9A88-DD9A-F1B0-9A52016A052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4316903" y="1423913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8E07D6-8067-4692-D5D0-EE1D6A1BEC7D}"/>
                </a:ext>
              </a:extLst>
            </p:cNvPr>
            <p:cNvSpPr txBox="1"/>
            <p:nvPr/>
          </p:nvSpPr>
          <p:spPr>
            <a:xfrm>
              <a:off x="2556929" y="1454093"/>
              <a:ext cx="18479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pickItem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  <a:p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53C213-31FA-C697-E1CB-6FD75C8A878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316903" y="2737850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0FC00-2216-2FF0-21C2-F5265CF80CA1}"/>
                </a:ext>
              </a:extLst>
            </p:cNvPr>
            <p:cNvSpPr txBox="1"/>
            <p:nvPr/>
          </p:nvSpPr>
          <p:spPr>
            <a:xfrm>
              <a:off x="2598945" y="2859407"/>
              <a:ext cx="1763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/=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8CDD1D-F7ED-DD3C-895F-CDA36EA52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632" y="2737850"/>
              <a:ext cx="0" cy="655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C5142-82BE-15CC-EB7E-79BFD9DCB32F}"/>
                </a:ext>
              </a:extLst>
            </p:cNvPr>
            <p:cNvSpPr txBox="1"/>
            <p:nvPr/>
          </p:nvSpPr>
          <p:spPr>
            <a:xfrm>
              <a:off x="4882718" y="2814615"/>
              <a:ext cx="184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Coin_in = 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“0000”</a:t>
              </a:r>
            </a:p>
            <a:p>
              <a:r>
                <a:rPr lang="en-GB" sz="1400" b="1" dirty="0"/>
                <a:t>Dispense 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  <a:endParaRPr lang="en-DE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989DC7-0EEE-C6ED-5673-CC53AE62C69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16903" y="4048205"/>
              <a:ext cx="0" cy="651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6DEAE7-F0A7-D869-B24C-D6BA7DA1C450}"/>
                </a:ext>
              </a:extLst>
            </p:cNvPr>
            <p:cNvSpPr txBox="1"/>
            <p:nvPr/>
          </p:nvSpPr>
          <p:spPr>
            <a:xfrm>
              <a:off x="3074125" y="4268564"/>
              <a:ext cx="1173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Total &gt; Price</a:t>
              </a:r>
              <a:endParaRPr lang="en-GB" sz="1400" b="1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BB721D-7071-8BA2-2F5D-E81D58B75D91}"/>
                </a:ext>
              </a:extLst>
            </p:cNvPr>
            <p:cNvCxnSpPr>
              <a:cxnSpLocks/>
              <a:stCxn id="7" idx="3"/>
              <a:endCxn id="3" idx="3"/>
            </p:cNvCxnSpPr>
            <p:nvPr/>
          </p:nvCxnSpPr>
          <p:spPr>
            <a:xfrm flipV="1">
              <a:off x="5359123" y="1094533"/>
              <a:ext cx="12700" cy="3934647"/>
            </a:xfrm>
            <a:prstGeom prst="bentConnector3">
              <a:avLst>
                <a:gd name="adj1" fmla="val 938709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33F054-1E18-4925-617E-8EFC5A2A84D8}"/>
                </a:ext>
              </a:extLst>
            </p:cNvPr>
            <p:cNvSpPr txBox="1"/>
            <p:nvPr/>
          </p:nvSpPr>
          <p:spPr>
            <a:xfrm>
              <a:off x="5408175" y="5015690"/>
              <a:ext cx="128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Dispense /=</a:t>
              </a:r>
              <a:r>
                <a:rPr lang="en-GB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E44B590A-534A-411B-B247-235FB9436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57E50A45-615B-4641-BF62-3FB284839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D9DC1F1B-F349-4F88-9CA9-096A64078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5">
            <a:extLst>
              <a:ext uri="{FF2B5EF4-FFF2-40B4-BE49-F238E27FC236}">
                <a16:creationId xmlns:a16="http://schemas.microsoft.com/office/drawing/2014/main" id="{3B728275-7DE3-4C6A-8CFD-16312409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4640" cy="377554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A4BB829-F574-4431-B797-1935485B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74" y="4019384"/>
            <a:ext cx="11812905" cy="271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8E1D81BD-00AF-FF07-7CDB-B08C2B7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706" y="264743"/>
            <a:ext cx="5341797" cy="3685840"/>
          </a:xfrm>
          <a:prstGeom prst="rect">
            <a:avLst/>
          </a:prstGeom>
        </p:spPr>
      </p:pic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C5D89CCA-32CA-4711-85FA-FCE44835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8120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FFBDCEA-2BDF-C413-8FD8-AF51236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ln w="15875"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Power Supply &amp; Utilities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25253474-AD1D-4A64-8AA9-11BB6049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0D08787A-F839-80F5-018B-DC64ADAF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8" y="328910"/>
            <a:ext cx="5300857" cy="3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5E64E4-3A72-471D-BF8E-14BFBF23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220CC-5433-4C6A-B73B-A5A26080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FFD5E-66DE-44F1-A5DE-5EFD4C4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EC4B1-E477-4C40-B710-F047148A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314BDD-A5CD-46C2-8275-CF7C151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10264" y="4405863"/>
            <a:ext cx="27630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5155E-228E-49DE-905E-B6BBCA807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F3873-1C5E-9CF0-227D-BE0FD59C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098" y="857675"/>
            <a:ext cx="343340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Circuit Vending Machine</a:t>
            </a:r>
          </a:p>
        </p:txBody>
      </p:sp>
      <p:pic>
        <p:nvPicPr>
          <p:cNvPr id="4" name="Inhaltsplatzhalter 3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9C2FC89E-3E7E-A783-363D-BEB3714B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3" y="1033692"/>
            <a:ext cx="6917857" cy="47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798E-D442-0E7E-F5BE-F39C424F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017D3-50EB-5C28-55A1-795FCC4F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F84A75B-C361-76BC-2A4B-53CD703A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3" y="1865479"/>
            <a:ext cx="5982742" cy="4230521"/>
          </a:xfrm>
          <a:prstGeom prst="rect">
            <a:avLst/>
          </a:prstGeom>
        </p:spPr>
      </p:pic>
      <p:pic>
        <p:nvPicPr>
          <p:cNvPr id="5" name="Grafik 4" descr="A picture containing text, screenshot, multimedia software, graphics&#10;&#10;Description automatically generated">
            <a:extLst>
              <a:ext uri="{FF2B5EF4-FFF2-40B4-BE49-F238E27FC236}">
                <a16:creationId xmlns:a16="http://schemas.microsoft.com/office/drawing/2014/main" id="{5FEA73CD-FCBD-6F6F-7238-330AB7B00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75" t="21430" r="34103" b="21150"/>
          <a:stretch/>
        </p:blipFill>
        <p:spPr>
          <a:xfrm>
            <a:off x="7490908" y="2532690"/>
            <a:ext cx="3524963" cy="29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29FFF-B00A-ADBC-FAB8-6DE7036D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19" y="503209"/>
            <a:ext cx="5838787" cy="598923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A4A74CB-C4D7-2FEE-0CE2-AD172CF02392}"/>
              </a:ext>
            </a:extLst>
          </p:cNvPr>
          <p:cNvSpPr txBox="1">
            <a:spLocks/>
          </p:cNvSpPr>
          <p:nvPr/>
        </p:nvSpPr>
        <p:spPr>
          <a:xfrm>
            <a:off x="766375" y="896499"/>
            <a:ext cx="343340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88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54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39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F23F1-12E3-4E95-6491-C4EFD334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3" y="1331240"/>
            <a:ext cx="5128704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96E76-C53E-188A-AC2A-F159526B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29" y="646530"/>
            <a:ext cx="4571200" cy="556493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20FACD4-65AE-6C85-DB7C-E0E9C9A6B3A3}"/>
              </a:ext>
            </a:extLst>
          </p:cNvPr>
          <p:cNvSpPr txBox="1">
            <a:spLocks/>
          </p:cNvSpPr>
          <p:nvPr/>
        </p:nvSpPr>
        <p:spPr>
          <a:xfrm>
            <a:off x="0" y="5526760"/>
            <a:ext cx="3433406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6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40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5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33B9A-C95F-547B-F3C8-777CC7D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8" y="688193"/>
            <a:ext cx="4403918" cy="2510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23642-E47A-FEFE-A379-EFB41107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58" y="3659320"/>
            <a:ext cx="5641879" cy="2057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6467E-0166-3C05-4759-D6FAD989F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37" y="868458"/>
            <a:ext cx="4884843" cy="5121084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B8B2FB61-F36D-080B-B280-D525E2427BC8}"/>
              </a:ext>
            </a:extLst>
          </p:cNvPr>
          <p:cNvSpPr txBox="1">
            <a:spLocks/>
          </p:cNvSpPr>
          <p:nvPr/>
        </p:nvSpPr>
        <p:spPr>
          <a:xfrm>
            <a:off x="9375948" y="5574958"/>
            <a:ext cx="2941793" cy="1166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sz="6000" b="1" cap="all" dirty="0">
                <a:ln w="15875">
                  <a:solidFill>
                    <a:sysClr val="window" lastClr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CODE</a:t>
            </a:r>
            <a:endParaRPr lang="en-US" sz="3600" b="1" cap="all" dirty="0">
              <a:ln w="15875">
                <a:solidFill>
                  <a:sysClr val="window" lastClr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178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432</TotalTime>
  <Words>78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Adobe Gothic Std B</vt:lpstr>
      <vt:lpstr>Corbel</vt:lpstr>
      <vt:lpstr>Basis</vt:lpstr>
      <vt:lpstr>Vending Machine</vt:lpstr>
      <vt:lpstr>Concept</vt:lpstr>
      <vt:lpstr>State machine</vt:lpstr>
      <vt:lpstr>Circuit Power Supply &amp; Utilities</vt:lpstr>
      <vt:lpstr>Circuit Vending Machine</vt:lpstr>
      <vt:lpstr>PCB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it in  action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Maxim Speczyk</dc:creator>
  <cp:lastModifiedBy>Stephanie Okosa</cp:lastModifiedBy>
  <cp:revision>2</cp:revision>
  <dcterms:created xsi:type="dcterms:W3CDTF">2023-06-19T12:55:19Z</dcterms:created>
  <dcterms:modified xsi:type="dcterms:W3CDTF">2023-06-22T01:59:21Z</dcterms:modified>
</cp:coreProperties>
</file>