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F4154-23AB-4680-AD95-11E097820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light system</a:t>
            </a:r>
            <a:br>
              <a:rPr lang="en-US" dirty="0"/>
            </a:br>
            <a:r>
              <a:rPr lang="en-US" sz="3200" dirty="0"/>
              <a:t>with pedestrian light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14DF78-A999-426E-AD07-A6FD67998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maxim </a:t>
            </a:r>
            <a:r>
              <a:rPr lang="en-US" dirty="0" err="1"/>
              <a:t>speczyk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80D19-48C1-41A0-880F-A4820133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307E2-579B-46F3-AF5F-FF715FD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44E1A1-95DE-47B4-B451-EF9EDC54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78467"/>
            <a:ext cx="4539296" cy="3995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883196-278C-4BBE-B29D-04118EB9748D}"/>
              </a:ext>
            </a:extLst>
          </p:cNvPr>
          <p:cNvSpPr txBox="1"/>
          <p:nvPr/>
        </p:nvSpPr>
        <p:spPr>
          <a:xfrm>
            <a:off x="6096000" y="1879134"/>
            <a:ext cx="4776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main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mode_green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mode_yellow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mode_red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states for the pedestrian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pedestrianRed</a:t>
            </a:r>
            <a:r>
              <a:rPr lang="en-US" dirty="0"/>
              <a:t> when </a:t>
            </a:r>
          </a:p>
          <a:p>
            <a:pPr lvl="2"/>
            <a:r>
              <a:rPr lang="en-US" dirty="0" err="1"/>
              <a:t>buttonPressed</a:t>
            </a:r>
            <a:r>
              <a:rPr lang="en-US" dirty="0"/>
              <a:t> ==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pedestrianGreen</a:t>
            </a:r>
            <a:r>
              <a:rPr lang="en-US" dirty="0"/>
              <a:t> when 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buttonPressed</a:t>
            </a:r>
            <a:r>
              <a:rPr lang="en-US" dirty="0"/>
              <a:t> == true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mode_red</a:t>
            </a:r>
            <a:r>
              <a:rPr lang="en-US" dirty="0"/>
              <a:t> == true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D06517-59BA-4EC4-A257-33CF281F7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B8DF9-CD66-4189-B9EE-0CDEEFF9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D23A7-23FA-4CB1-9361-8AE89F27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960" y="1778467"/>
            <a:ext cx="5225451" cy="3995956"/>
          </a:xfrm>
        </p:spPr>
        <p:txBody>
          <a:bodyPr>
            <a:normAutofit/>
          </a:bodyPr>
          <a:lstStyle/>
          <a:p>
            <a:r>
              <a:rPr lang="en-US" sz="1800" dirty="0"/>
              <a:t>4 events for the communication</a:t>
            </a:r>
            <a:endParaRPr lang="en-US" sz="1400" dirty="0"/>
          </a:p>
          <a:p>
            <a:pPr lvl="1"/>
            <a:r>
              <a:rPr lang="en-US" sz="1600" dirty="0"/>
              <a:t>When TLS_A is green  TLS_B can not be green</a:t>
            </a:r>
          </a:p>
          <a:p>
            <a:pPr lvl="1"/>
            <a:r>
              <a:rPr lang="en-US" sz="1600" dirty="0"/>
              <a:t>When TLS_A is red  TLS_B can not be red</a:t>
            </a:r>
          </a:p>
          <a:p>
            <a:endParaRPr lang="en-US" sz="1800" dirty="0"/>
          </a:p>
          <a:p>
            <a:r>
              <a:rPr lang="en-US" sz="1800" dirty="0"/>
              <a:t>I2C communication</a:t>
            </a:r>
          </a:p>
          <a:p>
            <a:pPr lvl="1"/>
            <a:r>
              <a:rPr lang="en-US" sz="1600" dirty="0"/>
              <a:t>TLS_A master</a:t>
            </a:r>
          </a:p>
          <a:p>
            <a:pPr lvl="1"/>
            <a:r>
              <a:rPr lang="en-US" sz="1600" dirty="0"/>
              <a:t>TLS_B slave</a:t>
            </a:r>
          </a:p>
          <a:p>
            <a:pPr marL="457200" lvl="1" indent="0">
              <a:buNone/>
            </a:pPr>
            <a:endParaRPr lang="en-US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55B814-59F7-41D8-935F-D56886B2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291829-0068-424A-B625-ED2F8FE7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78467"/>
            <a:ext cx="4539296" cy="3995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07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0A30A-3EBD-4F5C-A476-2B268206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8102"/>
            <a:ext cx="9905998" cy="1478570"/>
          </a:xfrm>
        </p:spPr>
        <p:txBody>
          <a:bodyPr/>
          <a:lstStyle/>
          <a:p>
            <a:r>
              <a:rPr lang="de-DE" dirty="0" err="1"/>
              <a:t>Tinkercad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AF0C8D-8E77-43BA-8F1A-ADFC835C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8FCAA47-C961-4989-9AB3-42B6583BE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3439278" y="-246606"/>
            <a:ext cx="5789329" cy="7885141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34E946F-1DB9-4F4C-A654-E1AAA9A5F745}"/>
              </a:ext>
            </a:extLst>
          </p:cNvPr>
          <p:cNvSpPr txBox="1"/>
          <p:nvPr/>
        </p:nvSpPr>
        <p:spPr>
          <a:xfrm>
            <a:off x="5033394" y="426160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TLS_A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89DADC-2874-44D4-A229-494B4D615D4A}"/>
              </a:ext>
            </a:extLst>
          </p:cNvPr>
          <p:cNvSpPr txBox="1"/>
          <p:nvPr/>
        </p:nvSpPr>
        <p:spPr>
          <a:xfrm>
            <a:off x="8246378" y="432871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TLS_B</a:t>
            </a:r>
          </a:p>
        </p:txBody>
      </p:sp>
    </p:spTree>
    <p:extLst>
      <p:ext uri="{BB962C8B-B14F-4D97-AF65-F5344CB8AC3E}">
        <p14:creationId xmlns:p14="http://schemas.microsoft.com/office/powerpoint/2010/main" val="4652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C42D8-A332-4BCA-AAB1-2239BD00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to code</a:t>
            </a:r>
            <a:br>
              <a:rPr lang="en-US" dirty="0"/>
            </a:br>
            <a:r>
              <a:rPr lang="en-US" sz="2000" dirty="0">
                <a:solidFill>
                  <a:schemeClr val="tx2"/>
                </a:solidFill>
              </a:rPr>
              <a:t>Traffic light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FB78F57-F7D9-47DE-BE8B-7EA745AE1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557" y="1768408"/>
            <a:ext cx="1918025" cy="480909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C133D7-F31E-465E-9D0F-E5CBBAB6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1587F7-6BA7-488A-918E-0E3B5BDBC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355" y="1768407"/>
            <a:ext cx="2600688" cy="120112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915449-E04F-4E19-9210-2E628D450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33"/>
          <a:stretch/>
        </p:blipFill>
        <p:spPr>
          <a:xfrm>
            <a:off x="3722357" y="3210798"/>
            <a:ext cx="2600688" cy="9621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2D0F03-9544-40FC-8AC5-5D0C4AE82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356" y="4609368"/>
            <a:ext cx="2600688" cy="117173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8FCFF633-CB26-4DE7-A623-38739C676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511" y="1711082"/>
            <a:ext cx="4539296" cy="3995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2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C740D-7808-47EC-8BEB-A78AF1C5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to code</a:t>
            </a:r>
            <a:br>
              <a:rPr lang="en-US" dirty="0"/>
            </a:br>
            <a:r>
              <a:rPr lang="en-US" sz="2000" dirty="0">
                <a:solidFill>
                  <a:schemeClr val="tx2"/>
                </a:solidFill>
              </a:rPr>
              <a:t>pedestrian light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F298A-4EB7-4C77-8E87-DAF929BB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92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Implemented with an </a:t>
            </a:r>
            <a:r>
              <a:rPr lang="en-US" dirty="0" err="1"/>
              <a:t>attachInterrupt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AD98F7-92D1-4CE7-BBFC-0D3D6FB2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1A386E-D190-4F2A-909B-6B22ACAD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05" y="2542164"/>
            <a:ext cx="4105848" cy="40772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98FCAA-52AB-4897-A1A4-44E2FFF35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86" y="2542164"/>
            <a:ext cx="2429214" cy="20386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D44BB77-17C8-4613-AD60-9B2E232A4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586" y="4760913"/>
            <a:ext cx="328658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0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2CC9-DC0C-4F06-B68D-6FA29CD5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to code</a:t>
            </a:r>
            <a:br>
              <a:rPr lang="en-US" dirty="0"/>
            </a:br>
            <a:r>
              <a:rPr lang="en-US" sz="2000" dirty="0">
                <a:solidFill>
                  <a:schemeClr val="tx2"/>
                </a:solidFill>
              </a:rPr>
              <a:t>communication between to Arduinos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045B-BB16-49D3-BAAB-1EF294EE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539645" cy="4151314"/>
          </a:xfrm>
        </p:spPr>
        <p:txBody>
          <a:bodyPr>
            <a:normAutofit/>
          </a:bodyPr>
          <a:lstStyle/>
          <a:p>
            <a:r>
              <a:rPr lang="en-US" dirty="0"/>
              <a:t>I2C communication</a:t>
            </a:r>
          </a:p>
          <a:p>
            <a:pPr lvl="1"/>
            <a:r>
              <a:rPr lang="en-US" dirty="0"/>
              <a:t>TLS_A master</a:t>
            </a:r>
          </a:p>
          <a:p>
            <a:pPr lvl="1"/>
            <a:r>
              <a:rPr lang="en-US" dirty="0"/>
              <a:t>TLS_B slave</a:t>
            </a:r>
          </a:p>
          <a:p>
            <a:r>
              <a:rPr lang="en-US" dirty="0"/>
              <a:t>TLS_B depends on the events that TLS_A shares</a:t>
            </a:r>
          </a:p>
          <a:p>
            <a:pPr lvl="1"/>
            <a:r>
              <a:rPr lang="en-US" dirty="0"/>
              <a:t>event 0 = red</a:t>
            </a:r>
          </a:p>
          <a:p>
            <a:pPr lvl="1"/>
            <a:r>
              <a:rPr lang="en-US" dirty="0"/>
              <a:t>event 1 = green</a:t>
            </a:r>
          </a:p>
          <a:p>
            <a:pPr lvl="1"/>
            <a:r>
              <a:rPr lang="en-US" dirty="0"/>
              <a:t>event 2 = </a:t>
            </a:r>
            <a:r>
              <a:rPr lang="en-US" dirty="0" err="1"/>
              <a:t>yellowToRed</a:t>
            </a:r>
            <a:endParaRPr lang="en-US" dirty="0"/>
          </a:p>
          <a:p>
            <a:pPr lvl="1"/>
            <a:r>
              <a:rPr lang="en-US" dirty="0"/>
              <a:t>event 3 = </a:t>
            </a:r>
            <a:r>
              <a:rPr lang="en-US" dirty="0" err="1"/>
              <a:t>yellowToGreen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9A1A2C-E091-43D6-90D8-92F8B9E7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7115392-2CEA-4310-9F49-D9DD904F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406" y="2363556"/>
            <a:ext cx="3439005" cy="37247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EEFE498-9B6B-4476-891A-1809264B0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568" y="2363556"/>
            <a:ext cx="2581635" cy="7716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DABCC2-D3A3-40B0-B858-36ED61A32B7B}"/>
              </a:ext>
            </a:extLst>
          </p:cNvPr>
          <p:cNvSpPr txBox="1"/>
          <p:nvPr/>
        </p:nvSpPr>
        <p:spPr>
          <a:xfrm>
            <a:off x="8967873" y="198862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TLS_B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AB3171-1DBA-43F9-95D5-56FAE2411C0D}"/>
              </a:ext>
            </a:extLst>
          </p:cNvPr>
          <p:cNvSpPr txBox="1"/>
          <p:nvPr/>
        </p:nvSpPr>
        <p:spPr>
          <a:xfrm>
            <a:off x="5430328" y="198862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TLS_A</a:t>
            </a:r>
          </a:p>
        </p:txBody>
      </p:sp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5F35CEAF-6F63-4F0A-BA94-2F672F3F0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568" y="3249258"/>
            <a:ext cx="1412551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A63C3B-54BC-4E10-AB90-315236E4E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966CE7A-1AF3-4491-A1CE-AA99B809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a great day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81A60E-2482-43D8-B255-EB8D3D06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51" y="0"/>
            <a:ext cx="1468851" cy="14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2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176</Words>
  <Application>Microsoft Office PowerPoint</Application>
  <PresentationFormat>Breitbild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Traffic light system with pedestrian light</vt:lpstr>
      <vt:lpstr>State machine </vt:lpstr>
      <vt:lpstr>State machine </vt:lpstr>
      <vt:lpstr>Tinkercad model</vt:lpstr>
      <vt:lpstr>State machine to code Traffic light</vt:lpstr>
      <vt:lpstr>State machine to code pedestrian light</vt:lpstr>
      <vt:lpstr>State machine to code communication between to Arduinos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system with pedestrian light</dc:title>
  <dc:creator>Maxim Speczyk</dc:creator>
  <cp:lastModifiedBy>Maxim Speczyk</cp:lastModifiedBy>
  <cp:revision>12</cp:revision>
  <dcterms:created xsi:type="dcterms:W3CDTF">2022-01-09T18:09:55Z</dcterms:created>
  <dcterms:modified xsi:type="dcterms:W3CDTF">2022-01-09T21:22:20Z</dcterms:modified>
</cp:coreProperties>
</file>