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1" r:id="rId3"/>
    <p:sldId id="260" r:id="rId4"/>
    <p:sldId id="257" r:id="rId5"/>
    <p:sldId id="258" r:id="rId6"/>
    <p:sldId id="259" r:id="rId7"/>
    <p:sldId id="267" r:id="rId8"/>
    <p:sldId id="268" r:id="rId9"/>
    <p:sldId id="276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2" r:id="rId18"/>
    <p:sldId id="265" r:id="rId19"/>
    <p:sldId id="280" r:id="rId20"/>
    <p:sldId id="264" r:id="rId21"/>
    <p:sldId id="277" r:id="rId22"/>
    <p:sldId id="278" r:id="rId23"/>
    <p:sldId id="279" r:id="rId24"/>
    <p:sldId id="266" r:id="rId25"/>
    <p:sldId id="26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4372C-021B-43BD-982C-F8C051A246E5}" v="20" dt="2023-06-22T20:23:19.263"/>
    <p1510:client id="{A7C933E3-1052-40FB-81F5-09CD61CF69E7}" v="1" dt="2023-06-22T11:15:25.134"/>
    <p1510:client id="{FD814DCE-3FC6-4B9B-85E7-94FC4B893506}" v="1095" dt="2023-06-22T22:48:47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mymoodle.hshl.de/course/view.php?id=3775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5A38C-12D7-C38C-AE3C-A4F9EAAAA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Truck Platooning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D3BF82-4C2E-0782-419E-A7519388F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Autonomous Systems Lab A</a:t>
            </a:r>
          </a:p>
          <a:p>
            <a:endParaRPr lang="de-DE" dirty="0"/>
          </a:p>
          <a:p>
            <a:r>
              <a:rPr lang="en-US" dirty="0"/>
              <a:t>Stephanie Chinenye Okosa, Muhammed Umer Bin </a:t>
            </a:r>
            <a:r>
              <a:rPr lang="en-US" dirty="0" err="1"/>
              <a:t>Yaqood</a:t>
            </a:r>
            <a:r>
              <a:rPr lang="en-US" dirty="0"/>
              <a:t>, Maxim Emile Speczyk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501890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C918CF9-53B8-5325-5337-58262EE8E110}"/>
              </a:ext>
            </a:extLst>
          </p:cNvPr>
          <p:cNvGrpSpPr/>
          <p:nvPr/>
        </p:nvGrpSpPr>
        <p:grpSpPr>
          <a:xfrm>
            <a:off x="357504" y="296408"/>
            <a:ext cx="8844192" cy="3978189"/>
            <a:chOff x="357504" y="296535"/>
            <a:chExt cx="9366262" cy="405220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DC3BF25-6998-6D57-529C-AA1FC2D45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504" y="296535"/>
              <a:ext cx="3495597" cy="4032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BBC9883-341B-A519-F989-3D580C49C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3101" y="327259"/>
              <a:ext cx="5870665" cy="4021483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B02DA1A-AB5F-FE5B-86B4-22F5ECDE5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04" y="4252532"/>
            <a:ext cx="4694327" cy="23090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E11A59-430A-7BCF-9C55-B597DD8FA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1600" y="4252532"/>
            <a:ext cx="4732430" cy="233954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BFAF33-4777-39BF-5CE9-25B8102D0B9B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5051831" y="5407062"/>
            <a:ext cx="999769" cy="152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el 1">
            <a:extLst>
              <a:ext uri="{FF2B5EF4-FFF2-40B4-BE49-F238E27FC236}">
                <a16:creationId xmlns:a16="http://schemas.microsoft.com/office/drawing/2014/main" id="{E42300FC-1B7F-1D71-99FA-005C58B7C7E0}"/>
              </a:ext>
            </a:extLst>
          </p:cNvPr>
          <p:cNvSpPr txBox="1">
            <a:spLocks/>
          </p:cNvSpPr>
          <p:nvPr/>
        </p:nvSpPr>
        <p:spPr>
          <a:xfrm>
            <a:off x="9201696" y="2784939"/>
            <a:ext cx="2692712" cy="12881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3200" b="1" u="sng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COUPLING AND</a:t>
            </a:r>
            <a:br>
              <a:rPr lang="en-US" sz="3200" b="1" u="sng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</a:br>
            <a:r>
              <a:rPr lang="en-US" sz="3200" b="1" u="sng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DECOUPLING</a:t>
            </a:r>
          </a:p>
        </p:txBody>
      </p:sp>
    </p:spTree>
    <p:extLst>
      <p:ext uri="{BB962C8B-B14F-4D97-AF65-F5344CB8AC3E}">
        <p14:creationId xmlns:p14="http://schemas.microsoft.com/office/powerpoint/2010/main" val="27807624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A07A01-FCBE-2771-762D-46152AEA8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81" y="1488928"/>
            <a:ext cx="3389652" cy="3880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2F0AF3-E6A8-56C8-AEB7-716C94381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936" y="1488928"/>
            <a:ext cx="6370275" cy="388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0825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6D62C7-0DEE-2081-0279-47ED84D4E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24" y="282330"/>
            <a:ext cx="3310060" cy="3813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49D1AA-4BAD-44ED-E21B-B4E939FBD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488" y="347645"/>
            <a:ext cx="6234796" cy="38048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D53B20-8642-C23E-F7F3-00016F2F5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543" y="4205645"/>
            <a:ext cx="4762913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161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9C16AF-AE01-2C29-2A8C-48FF8A9A3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79" y="388962"/>
            <a:ext cx="3117387" cy="3568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58603C-FAA9-6310-951A-F68CE4AFA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094" y="321519"/>
            <a:ext cx="5969325" cy="363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7787F0-5CC3-0198-D702-0B249643C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47" y="4225282"/>
            <a:ext cx="4709568" cy="2339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D97066-46F7-4E86-4866-5FCCD248B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91981"/>
            <a:ext cx="4867419" cy="241015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549E78-786F-491E-603C-0321BFA8C13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955615" y="5395054"/>
            <a:ext cx="1140385" cy="20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8291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1D0C70-FC39-1483-E43C-B5A95548F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33" y="1173439"/>
            <a:ext cx="6515665" cy="4000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C2FA8D-C2F5-CEBB-A9E9-03D8C9EEA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733" y="1173438"/>
            <a:ext cx="3459712" cy="400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0690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6BE3A2-8658-72A2-2B84-53C20C54F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736" y="342251"/>
            <a:ext cx="6157771" cy="3755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57D362-5735-F2D8-2683-9F8BC8C43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50" y="342251"/>
            <a:ext cx="3280405" cy="3755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08EE18-A9AE-7189-6BCF-2C2CFC847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026" y="4130482"/>
            <a:ext cx="4701947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421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6C980C-F388-9EB0-CF27-2E999C1B8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413" y="1061674"/>
            <a:ext cx="7773173" cy="473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0871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9E61DC6-3DED-C812-AE06-2C4D62EA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294968"/>
            <a:ext cx="10842171" cy="7818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Implementing</a:t>
            </a:r>
            <a:r>
              <a:rPr lang="de-DE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Learning 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Algorithm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910AA3-2CE5-974E-B7DF-82A3EDF6A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33" y="1290623"/>
            <a:ext cx="10079932" cy="2042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52AAC2-7115-771B-BDA9-B7E804FB7E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559"/>
          <a:stretch/>
        </p:blipFill>
        <p:spPr>
          <a:xfrm>
            <a:off x="1056033" y="3429000"/>
            <a:ext cx="7635902" cy="294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27568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659D223-F510-42C1-9DF1-124640526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B2D573-90C6-4223-BDB0-20D4FD97D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5B834C4-13F9-494E-82A6-7B5256416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62166-340A-7F7E-1E5B-853111F43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874"/>
          <a:stretch/>
        </p:blipFill>
        <p:spPr>
          <a:xfrm>
            <a:off x="643467" y="2295609"/>
            <a:ext cx="5251449" cy="226678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9318D1-076E-4507-9978-850C65069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6447"/>
            <a:ext cx="0" cy="4428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E33886D-D078-4BA9-BD2D-B2CC7F8A1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004" y="1761665"/>
            <a:ext cx="5251449" cy="3334670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F498E9A5-F3BD-4040-7B9C-4C5CAAF4EECC}"/>
              </a:ext>
            </a:extLst>
          </p:cNvPr>
          <p:cNvSpPr txBox="1">
            <a:spLocks/>
          </p:cNvSpPr>
          <p:nvPr/>
        </p:nvSpPr>
        <p:spPr>
          <a:xfrm>
            <a:off x="2949108" y="243840"/>
            <a:ext cx="6288703" cy="792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5000" b="1" u="sng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TRAINING DATASET</a:t>
            </a:r>
          </a:p>
        </p:txBody>
      </p:sp>
    </p:spTree>
    <p:extLst>
      <p:ext uri="{BB962C8B-B14F-4D97-AF65-F5344CB8AC3E}">
        <p14:creationId xmlns:p14="http://schemas.microsoft.com/office/powerpoint/2010/main" val="2597786000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F53552-7E2F-E77D-EBA6-ADDFDF715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25" y="329228"/>
            <a:ext cx="4099914" cy="2652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9C8B34-F2F5-F899-F944-722FA822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25" y="3023268"/>
            <a:ext cx="4099915" cy="3505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6A43B7-0FB1-1320-B5ED-856D4450E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553" y="329228"/>
            <a:ext cx="7130071" cy="5049362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73D59C3C-184E-A390-CC4D-DF86300DBEF1}"/>
              </a:ext>
            </a:extLst>
          </p:cNvPr>
          <p:cNvSpPr txBox="1">
            <a:spLocks/>
          </p:cNvSpPr>
          <p:nvPr/>
        </p:nvSpPr>
        <p:spPr>
          <a:xfrm>
            <a:off x="6004565" y="5570963"/>
            <a:ext cx="4686045" cy="9578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5000" b="1" u="sng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TEST EXAMPLE</a:t>
            </a:r>
          </a:p>
        </p:txBody>
      </p:sp>
    </p:spTree>
    <p:extLst>
      <p:ext uri="{BB962C8B-B14F-4D97-AF65-F5344CB8AC3E}">
        <p14:creationId xmlns:p14="http://schemas.microsoft.com/office/powerpoint/2010/main" val="366931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F24BDDF-A43A-B438-2DED-18575D59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46" y="2751137"/>
            <a:ext cx="3822290" cy="1355725"/>
          </a:xfrm>
        </p:spPr>
        <p:txBody>
          <a:bodyPr/>
          <a:lstStyle/>
          <a:p>
            <a:pPr algn="ctr"/>
            <a:r>
              <a:rPr lang="de-DE" sz="60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Motivation</a:t>
            </a:r>
            <a:endParaRPr lang="en-US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3DB1F-001C-3D0A-27B8-51DCA8D7B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833" y="1226278"/>
            <a:ext cx="6531548" cy="44054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436C9B-4073-CD6E-9A9A-97C8A75BBBFF}"/>
              </a:ext>
            </a:extLst>
          </p:cNvPr>
          <p:cNvSpPr txBox="1"/>
          <p:nvPr/>
        </p:nvSpPr>
        <p:spPr>
          <a:xfrm>
            <a:off x="11006235" y="5447056"/>
            <a:ext cx="517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 action="ppaction://hlinksldjump"/>
              </a:rPr>
              <a:t>[1]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89031282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D9739ED-21AC-EB81-7062-47BE4D20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05" y="442842"/>
            <a:ext cx="11860789" cy="63800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Implementing Simulation Environment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F0F9E4-031C-41E2-D029-CDB225541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61" y="1375338"/>
            <a:ext cx="3243416" cy="5039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screen 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BCE03EEA-CE96-9565-2ED4-DB891F919C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" t="-843" r="-163" b="3469"/>
          <a:stretch/>
        </p:blipFill>
        <p:spPr bwMode="auto">
          <a:xfrm>
            <a:off x="4524375" y="1888172"/>
            <a:ext cx="3143250" cy="30816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64C7E56-8BAA-8DCE-F215-BB15EFAD3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323" y="1337683"/>
            <a:ext cx="2848469" cy="50398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534A3290-8BB0-C3B8-1D6A-BAAB0D9E9023}"/>
              </a:ext>
            </a:extLst>
          </p:cNvPr>
          <p:cNvSpPr txBox="1">
            <a:spLocks/>
          </p:cNvSpPr>
          <p:nvPr/>
        </p:nvSpPr>
        <p:spPr>
          <a:xfrm>
            <a:off x="4379297" y="5109068"/>
            <a:ext cx="3433406" cy="12684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5000" b="1" u="sng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Braking</a:t>
            </a:r>
          </a:p>
        </p:txBody>
      </p:sp>
    </p:spTree>
    <p:extLst>
      <p:ext uri="{BB962C8B-B14F-4D97-AF65-F5344CB8AC3E}">
        <p14:creationId xmlns:p14="http://schemas.microsoft.com/office/powerpoint/2010/main" val="1459284558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8BBCFAA7-9049-5424-7361-2576F475091E}"/>
              </a:ext>
            </a:extLst>
          </p:cNvPr>
          <p:cNvSpPr txBox="1">
            <a:spLocks/>
          </p:cNvSpPr>
          <p:nvPr/>
        </p:nvSpPr>
        <p:spPr>
          <a:xfrm>
            <a:off x="8081093" y="3408927"/>
            <a:ext cx="3433406" cy="12684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5000" b="1" u="sng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STEERING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70097-FE77-F0E8-AAE8-FDE2EAB1E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01" y="296285"/>
            <a:ext cx="4386969" cy="626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6D769B13-DD4C-7E84-1C7C-83E9EEB83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64" y="296285"/>
            <a:ext cx="1408933" cy="6225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3386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A8CDF89-F1DD-12EA-6E46-DCFA174C956C}"/>
              </a:ext>
            </a:extLst>
          </p:cNvPr>
          <p:cNvSpPr txBox="1">
            <a:spLocks/>
          </p:cNvSpPr>
          <p:nvPr/>
        </p:nvSpPr>
        <p:spPr>
          <a:xfrm>
            <a:off x="7047221" y="4837926"/>
            <a:ext cx="4535201" cy="12684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5000" b="1" u="sng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LANE CHANGE</a:t>
            </a:r>
          </a:p>
        </p:txBody>
      </p:sp>
      <p:pic>
        <p:nvPicPr>
          <p:cNvPr id="5" name="Picture 4" descr="A screen 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1FF477D8-9247-C79E-42A0-C21BE03B7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277530"/>
            <a:ext cx="5355198" cy="6302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B30D487E-421D-2AEA-5E9B-29D02FD37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7530"/>
            <a:ext cx="5705475" cy="405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0142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E659D223-F510-42C1-9DF1-124640526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EB2D573-90C6-4223-BDB0-20D4FD97D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D5B834C4-13F9-494E-82A6-7B5256416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3383CB3-6A63-1BAC-8C44-18ED3A37D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3770" y="990446"/>
            <a:ext cx="2383935" cy="5148285"/>
          </a:xfrm>
          <a:prstGeom prst="rect">
            <a:avLst/>
          </a:prstGeom>
          <a:noFill/>
        </p:spPr>
      </p:pic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F19318D1-076E-4507-9978-850C65069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6447"/>
            <a:ext cx="0" cy="4428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77A066E-55DD-7B6F-934F-90DFE235C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4296" y="1018987"/>
            <a:ext cx="2536563" cy="5148285"/>
          </a:xfrm>
          <a:prstGeom prst="rect">
            <a:avLst/>
          </a:prstGeom>
          <a:noFill/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4B41098A-B451-8B72-8C5C-DCF141601F5D}"/>
              </a:ext>
            </a:extLst>
          </p:cNvPr>
          <p:cNvSpPr txBox="1">
            <a:spLocks/>
          </p:cNvSpPr>
          <p:nvPr/>
        </p:nvSpPr>
        <p:spPr>
          <a:xfrm>
            <a:off x="2619127" y="272253"/>
            <a:ext cx="7111230" cy="6453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5000" b="1" u="sng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LANE CHANGE Result </a:t>
            </a:r>
          </a:p>
        </p:txBody>
      </p:sp>
    </p:spTree>
    <p:extLst>
      <p:ext uri="{BB962C8B-B14F-4D97-AF65-F5344CB8AC3E}">
        <p14:creationId xmlns:p14="http://schemas.microsoft.com/office/powerpoint/2010/main" val="3816413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E035716-395F-7359-C68C-FA0FBA6B6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910368"/>
            <a:ext cx="9966960" cy="292608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see it in </a:t>
            </a:r>
            <a:b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!</a:t>
            </a:r>
          </a:p>
        </p:txBody>
      </p:sp>
    </p:spTree>
    <p:extLst>
      <p:ext uri="{BB962C8B-B14F-4D97-AF65-F5344CB8AC3E}">
        <p14:creationId xmlns:p14="http://schemas.microsoft.com/office/powerpoint/2010/main" val="4262801212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C44D1-D878-4E32-86B9-C234D0214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2122714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GB" dirty="0"/>
              <a:t>[1] </a:t>
            </a:r>
            <a:r>
              <a:rPr lang="en-GB" dirty="0">
                <a:hlinkClick r:id="rId2"/>
              </a:rPr>
              <a:t>https://mymoodle.hshl.de/course/view.php?id=37757</a:t>
            </a:r>
            <a:endParaRPr lang="en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3AD7ADAF-BAAB-317F-EDF4-3F0C943AF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855" y="362501"/>
            <a:ext cx="3822290" cy="1355725"/>
          </a:xfrm>
        </p:spPr>
        <p:txBody>
          <a:bodyPr/>
          <a:lstStyle/>
          <a:p>
            <a:pPr algn="ctr"/>
            <a:r>
              <a:rPr lang="de-DE" sz="60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References</a:t>
            </a:r>
            <a:endParaRPr lang="en-US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934032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1190B-6331-3DC7-498E-65C1034B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7" y="2645173"/>
            <a:ext cx="3596148" cy="1356360"/>
          </a:xfrm>
        </p:spPr>
        <p:txBody>
          <a:bodyPr/>
          <a:lstStyle/>
          <a:p>
            <a:r>
              <a:rPr lang="de-DE" b="1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Requirements</a:t>
            </a:r>
            <a:endParaRPr lang="en-US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F65F4-4C2B-99E6-4B6A-0C277E047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065" y="357874"/>
            <a:ext cx="8109079" cy="593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7151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05E64E4-3A72-471D-BF8E-14BFBF23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220CC-5433-4C6A-B73B-A5A26080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DFFD5E-66DE-44F1-A5DE-5EFD4C4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AAEC4B1-E477-4C40-B710-F047148AD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314BDD-A5CD-46C2-8275-CF7C1510A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10264" y="4405863"/>
            <a:ext cx="27630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535155E-228E-49DE-905E-B6BBCA807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B53B54-683A-3CD2-C10B-47E44898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5098" y="857675"/>
            <a:ext cx="343340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0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Scenario Braking </a:t>
            </a:r>
          </a:p>
        </p:txBody>
      </p:sp>
      <p:pic>
        <p:nvPicPr>
          <p:cNvPr id="5" name="Inhaltsplatzhalter 4" descr="Ein Bild, das Text, Screenshot, Diagramm, Plan enthält.&#10;&#10;Automatisch generierte Beschreibung">
            <a:extLst>
              <a:ext uri="{FF2B5EF4-FFF2-40B4-BE49-F238E27FC236}">
                <a16:creationId xmlns:a16="http://schemas.microsoft.com/office/drawing/2014/main" id="{972A407C-514C-16C7-00BF-F651DB7A0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064" y="1455640"/>
            <a:ext cx="6045576" cy="39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6228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05E64E4-3A72-471D-BF8E-14BFBF23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3220CC-5433-4C6A-B73B-A5A26080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FD5E-66DE-44F1-A5DE-5EFD4C4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AEC4B1-E477-4C40-B710-F047148AD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314BDD-A5CD-46C2-8275-CF7C1510A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10264" y="4405863"/>
            <a:ext cx="27630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535155E-228E-49DE-905E-B6BBCA807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CC6BC2-CD11-8F2F-DB79-CBBCE513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5098" y="857675"/>
            <a:ext cx="343340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0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Scenario Steering</a:t>
            </a:r>
          </a:p>
        </p:txBody>
      </p:sp>
      <p:pic>
        <p:nvPicPr>
          <p:cNvPr id="6" name="Inhaltsplatzhalter 5" descr="Ein Bild, das Text, Diagramm, Screenshot, Plan enthält.&#10;&#10;Automatisch generierte Beschreibung">
            <a:extLst>
              <a:ext uri="{FF2B5EF4-FFF2-40B4-BE49-F238E27FC236}">
                <a16:creationId xmlns:a16="http://schemas.microsoft.com/office/drawing/2014/main" id="{D7C66782-7FAF-3F11-0467-896AD16AE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064" y="1644564"/>
            <a:ext cx="6045576" cy="356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4685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05E64E4-3A72-471D-BF8E-14BFBF23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220CC-5433-4C6A-B73B-A5A26080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DFFD5E-66DE-44F1-A5DE-5EFD4C4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AAEC4B1-E477-4C40-B710-F047148AD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314BDD-A5CD-46C2-8275-CF7C1510A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10264" y="4405863"/>
            <a:ext cx="27630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535155E-228E-49DE-905E-B6BBCA807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391D30-486B-6977-077E-35A07CB2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5098" y="857675"/>
            <a:ext cx="343340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0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Scenario Lane Change</a:t>
            </a:r>
          </a:p>
        </p:txBody>
      </p:sp>
      <p:pic>
        <p:nvPicPr>
          <p:cNvPr id="5" name="Inhaltsplatzhalter 4" descr="Ein Bild, das Text, Diagramm, Screenshot, Plan enthält.&#10;&#10;Automatisch generierte Beschreibung">
            <a:extLst>
              <a:ext uri="{FF2B5EF4-FFF2-40B4-BE49-F238E27FC236}">
                <a16:creationId xmlns:a16="http://schemas.microsoft.com/office/drawing/2014/main" id="{C76B2BDB-30D3-C96F-A639-7B0FF6967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064" y="1674793"/>
            <a:ext cx="6045576" cy="35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2128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5CB22F5-B5D2-4B99-840F-793BB388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65" y="287856"/>
            <a:ext cx="11639939" cy="1355725"/>
          </a:xfrm>
        </p:spPr>
        <p:txBody>
          <a:bodyPr>
            <a:normAutofit fontScale="90000"/>
          </a:bodyPr>
          <a:lstStyle/>
          <a:p>
            <a:pPr algn="ctr"/>
            <a:r>
              <a:rPr lang="de-DE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Timing Behaviour – UPPAAL Modelling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0CF24-5B64-BBD4-C1CA-F2E870BCA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13" y="1478603"/>
            <a:ext cx="8114919" cy="21362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C422874-8BDE-595E-DA99-F80AEB8CEBC5}"/>
              </a:ext>
            </a:extLst>
          </p:cNvPr>
          <p:cNvSpPr/>
          <p:nvPr/>
        </p:nvSpPr>
        <p:spPr>
          <a:xfrm rot="5400000">
            <a:off x="3748966" y="3698088"/>
            <a:ext cx="873600" cy="5147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9558CA-D427-56E7-2A3F-4F9F8FDCD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2" y="4392262"/>
            <a:ext cx="8114919" cy="20522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9BB9A5BC-F596-E6D1-5008-10A1EECE74A9}"/>
              </a:ext>
            </a:extLst>
          </p:cNvPr>
          <p:cNvSpPr txBox="1">
            <a:spLocks/>
          </p:cNvSpPr>
          <p:nvPr/>
        </p:nvSpPr>
        <p:spPr>
          <a:xfrm>
            <a:off x="8513532" y="735287"/>
            <a:ext cx="3433406" cy="3622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5000" b="1" u="sng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Braking </a:t>
            </a:r>
          </a:p>
        </p:txBody>
      </p:sp>
    </p:spTree>
    <p:extLst>
      <p:ext uri="{BB962C8B-B14F-4D97-AF65-F5344CB8AC3E}">
        <p14:creationId xmlns:p14="http://schemas.microsoft.com/office/powerpoint/2010/main" val="31229335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3E1F0A-0585-6836-66EA-00B9B8978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6" y="372505"/>
            <a:ext cx="6017043" cy="2556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DD33930-DE06-8203-6B31-492AD1F5180F}"/>
              </a:ext>
            </a:extLst>
          </p:cNvPr>
          <p:cNvGrpSpPr/>
          <p:nvPr/>
        </p:nvGrpSpPr>
        <p:grpSpPr>
          <a:xfrm>
            <a:off x="310969" y="3500049"/>
            <a:ext cx="6048000" cy="2556000"/>
            <a:chOff x="6862916" y="307411"/>
            <a:chExt cx="5076000" cy="24666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E128426-37F1-C08F-3717-F78C58527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2916" y="307411"/>
              <a:ext cx="5076000" cy="2466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38F336-C956-98B3-0D72-DE688B5FE2A5}"/>
                </a:ext>
              </a:extLst>
            </p:cNvPr>
            <p:cNvSpPr/>
            <p:nvPr/>
          </p:nvSpPr>
          <p:spPr>
            <a:xfrm>
              <a:off x="11401364" y="2118049"/>
              <a:ext cx="50966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3</a:t>
              </a:r>
              <a:endPara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1FDA94-DF25-8AB0-F9CC-2CC1FCA47241}"/>
              </a:ext>
            </a:extLst>
          </p:cNvPr>
          <p:cNvGrpSpPr/>
          <p:nvPr/>
        </p:nvGrpSpPr>
        <p:grpSpPr>
          <a:xfrm>
            <a:off x="6213131" y="414997"/>
            <a:ext cx="5688000" cy="2471017"/>
            <a:chOff x="579182" y="3307480"/>
            <a:chExt cx="5688000" cy="24710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5FB6C29-D94F-ECB2-10AD-483D42480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82" y="3307480"/>
              <a:ext cx="5688000" cy="2471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5293F0C-4BDE-8E45-1ACE-66C6D4E6C4B8}"/>
                </a:ext>
              </a:extLst>
            </p:cNvPr>
            <p:cNvSpPr/>
            <p:nvPr/>
          </p:nvSpPr>
          <p:spPr>
            <a:xfrm>
              <a:off x="5742463" y="5255277"/>
              <a:ext cx="50966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2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3508E1C-57A6-0B3B-05BF-AF646D4CCEA4}"/>
              </a:ext>
            </a:extLst>
          </p:cNvPr>
          <p:cNvSpPr/>
          <p:nvPr/>
        </p:nvSpPr>
        <p:spPr>
          <a:xfrm>
            <a:off x="5703469" y="2300340"/>
            <a:ext cx="5096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922F203-DFAF-0B59-8348-C2D3C45BC50F}"/>
              </a:ext>
            </a:extLst>
          </p:cNvPr>
          <p:cNvSpPr txBox="1">
            <a:spLocks/>
          </p:cNvSpPr>
          <p:nvPr/>
        </p:nvSpPr>
        <p:spPr>
          <a:xfrm>
            <a:off x="7943006" y="3971987"/>
            <a:ext cx="3433406" cy="12684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5000" b="1" u="sng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STEERING</a:t>
            </a:r>
          </a:p>
        </p:txBody>
      </p:sp>
    </p:spTree>
    <p:extLst>
      <p:ext uri="{BB962C8B-B14F-4D97-AF65-F5344CB8AC3E}">
        <p14:creationId xmlns:p14="http://schemas.microsoft.com/office/powerpoint/2010/main" val="8856496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8CFCA1B-F911-1BB6-5502-E093C3F52DA9}"/>
              </a:ext>
            </a:extLst>
          </p:cNvPr>
          <p:cNvSpPr txBox="1">
            <a:spLocks/>
          </p:cNvSpPr>
          <p:nvPr/>
        </p:nvSpPr>
        <p:spPr>
          <a:xfrm>
            <a:off x="5772817" y="3534616"/>
            <a:ext cx="6365874" cy="1794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6000" b="1" u="sng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LANE</a:t>
            </a:r>
            <a:r>
              <a:rPr lang="en-US" sz="4000" b="1" u="sng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 </a:t>
            </a:r>
            <a:r>
              <a:rPr lang="en-US" sz="6000" b="1" u="sng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CHANGE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38653E-6700-6EAD-70EE-CB4A31FFA737}"/>
              </a:ext>
            </a:extLst>
          </p:cNvPr>
          <p:cNvGrpSpPr/>
          <p:nvPr/>
        </p:nvGrpSpPr>
        <p:grpSpPr>
          <a:xfrm>
            <a:off x="270699" y="287746"/>
            <a:ext cx="5550475" cy="3148191"/>
            <a:chOff x="270699" y="287746"/>
            <a:chExt cx="5550475" cy="31481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A8FEFEC-43FA-C1AF-FFFC-51545466D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699" y="287746"/>
              <a:ext cx="5550475" cy="31412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BA76EF-7F81-B565-2AC7-3421DA9B1A93}"/>
                </a:ext>
              </a:extLst>
            </p:cNvPr>
            <p:cNvSpPr/>
            <p:nvPr/>
          </p:nvSpPr>
          <p:spPr>
            <a:xfrm>
              <a:off x="5311512" y="2912717"/>
              <a:ext cx="50966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03FE2D-225E-D621-C77A-580B4545EF56}"/>
              </a:ext>
            </a:extLst>
          </p:cNvPr>
          <p:cNvGrpSpPr/>
          <p:nvPr/>
        </p:nvGrpSpPr>
        <p:grpSpPr>
          <a:xfrm>
            <a:off x="6141489" y="287746"/>
            <a:ext cx="5628529" cy="3246870"/>
            <a:chOff x="6141489" y="287746"/>
            <a:chExt cx="5628529" cy="324687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76A4CDC-C555-9753-3B2D-24FD3224E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1489" y="287746"/>
              <a:ext cx="5628529" cy="3246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48C82D-68E3-B179-1CD2-2B7A6EDBA6D9}"/>
                </a:ext>
              </a:extLst>
            </p:cNvPr>
            <p:cNvSpPr/>
            <p:nvPr/>
          </p:nvSpPr>
          <p:spPr>
            <a:xfrm>
              <a:off x="11260356" y="3011396"/>
              <a:ext cx="50966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55A089-CB46-0BE8-3B2A-C2E3D704DB8B}"/>
              </a:ext>
            </a:extLst>
          </p:cNvPr>
          <p:cNvGrpSpPr/>
          <p:nvPr/>
        </p:nvGrpSpPr>
        <p:grpSpPr>
          <a:xfrm>
            <a:off x="263415" y="3484986"/>
            <a:ext cx="5562635" cy="3141254"/>
            <a:chOff x="319402" y="3429000"/>
            <a:chExt cx="5458198" cy="30983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7E794CB-E52C-8C98-8406-9AB999B3C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402" y="3429000"/>
              <a:ext cx="5453414" cy="30983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4CCAE3-67A3-A759-FA28-58DB15E73FD6}"/>
                </a:ext>
              </a:extLst>
            </p:cNvPr>
            <p:cNvSpPr/>
            <p:nvPr/>
          </p:nvSpPr>
          <p:spPr>
            <a:xfrm>
              <a:off x="5267938" y="6004107"/>
              <a:ext cx="50966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3</a:t>
              </a:r>
              <a:endPara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91496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692</TotalTime>
  <Words>94</Words>
  <Application>Microsoft Office PowerPoint</Application>
  <PresentationFormat>Widescreen</PresentationFormat>
  <Paragraphs>32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Corbel</vt:lpstr>
      <vt:lpstr>Basis</vt:lpstr>
      <vt:lpstr>Truck Platooning</vt:lpstr>
      <vt:lpstr>Motivation</vt:lpstr>
      <vt:lpstr>Requirements</vt:lpstr>
      <vt:lpstr>Scenario Braking </vt:lpstr>
      <vt:lpstr>Scenario Steering</vt:lpstr>
      <vt:lpstr>Scenario Lane Change</vt:lpstr>
      <vt:lpstr>Timing Behaviour – UPPAAL 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Implementing Learning Algorithm</vt:lpstr>
      <vt:lpstr>PowerPoint Presentation</vt:lpstr>
      <vt:lpstr>PowerPoint Presentation</vt:lpstr>
      <vt:lpstr>Implementing Simulation Environment</vt:lpstr>
      <vt:lpstr>PowerPoint Presentation</vt:lpstr>
      <vt:lpstr>PowerPoint Presentation</vt:lpstr>
      <vt:lpstr>PowerPoint Presentation</vt:lpstr>
      <vt:lpstr>Let’s see it in  action 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Truck Platooning</dc:title>
  <dc:creator>Maxim Speczyk</dc:creator>
  <cp:lastModifiedBy>Stephanie Okosa</cp:lastModifiedBy>
  <cp:revision>4</cp:revision>
  <dcterms:created xsi:type="dcterms:W3CDTF">2023-06-22T07:59:16Z</dcterms:created>
  <dcterms:modified xsi:type="dcterms:W3CDTF">2023-06-22T22:48:47Z</dcterms:modified>
</cp:coreProperties>
</file>