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7" r:id="rId5"/>
    <p:sldId id="259" r:id="rId6"/>
    <p:sldId id="268" r:id="rId7"/>
    <p:sldId id="260" r:id="rId8"/>
    <p:sldId id="261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6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79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39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659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8601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65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19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11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4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7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3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9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04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93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43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C479F2-5D63-44EF-AC6A-01E7E0B272B8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DC0E7-43E8-4E2D-8431-801773A683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024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Xamarin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901024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927" y="247364"/>
            <a:ext cx="1025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Приложение </a:t>
            </a:r>
            <a:r>
              <a:rPr lang="en-US" sz="4000" b="1" dirty="0" err="1" smtClean="0"/>
              <a:t>Xamarin.IOS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18"/>
            <a:ext cx="12192000" cy="428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68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618" y="2210782"/>
            <a:ext cx="10229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/>
              <a:t>Сведения об устройстве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Файловая </a:t>
            </a:r>
            <a:r>
              <a:rPr lang="ru-RU" sz="2800" dirty="0"/>
              <a:t>система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err="1" smtClean="0"/>
              <a:t>Accelerometer</a:t>
            </a:r>
            <a:r>
              <a:rPr lang="ru-RU" sz="2800" dirty="0" smtClean="0"/>
              <a:t> 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Телефон 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Преобразование </a:t>
            </a:r>
            <a:r>
              <a:rPr lang="ru-RU" sz="2800" dirty="0"/>
              <a:t>текста в речь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Блокировка </a:t>
            </a:r>
            <a:r>
              <a:rPr lang="ru-RU" sz="2800" dirty="0"/>
              <a:t>экрана</a:t>
            </a: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Примеры </a:t>
            </a:r>
            <a:r>
              <a:rPr lang="ru-RU" sz="4000" b="1" dirty="0"/>
              <a:t>функциональных </a:t>
            </a:r>
            <a:r>
              <a:rPr lang="ru-RU" sz="4000" b="1" dirty="0" smtClean="0"/>
              <a:t>возможностей </a:t>
            </a:r>
            <a:r>
              <a:rPr lang="en-US" sz="4000" b="1" dirty="0" err="1" smtClean="0"/>
              <a:t>Xamarin.Essentials</a:t>
            </a:r>
            <a:r>
              <a:rPr lang="en-US" sz="4000" b="1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40209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618" y="2210782"/>
            <a:ext cx="1022927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/>
              <a:t>Язык пользовательского интерфейса XAML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Привязка </a:t>
            </a:r>
            <a:r>
              <a:rPr lang="ru-RU" sz="2800" dirty="0"/>
              <a:t>данных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Жесты </a:t>
            </a:r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Произведенный </a:t>
            </a:r>
            <a:r>
              <a:rPr lang="ru-RU" sz="2800" dirty="0"/>
              <a:t>эффект 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 smtClean="0"/>
              <a:t>Стили</a:t>
            </a: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Некоторые </a:t>
            </a:r>
            <a:r>
              <a:rPr lang="ru-RU" sz="4000" b="1" dirty="0"/>
              <a:t>примеры функций, предоставляемых </a:t>
            </a:r>
            <a:r>
              <a:rPr lang="ru-RU" sz="4000" b="1" dirty="0" err="1"/>
              <a:t>Xamarin.Forms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30256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Создание первого приложения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572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94" y="-27356"/>
            <a:ext cx="9206015" cy="688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0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91" y="0"/>
            <a:ext cx="11044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50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Рисунок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300165" cy="69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207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95" y="1853414"/>
            <a:ext cx="3019846" cy="13146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762" y="3119557"/>
            <a:ext cx="291505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292"/>
            <a:ext cx="12187858" cy="128521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25" y="4304146"/>
            <a:ext cx="4815280" cy="13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8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378" y="1"/>
            <a:ext cx="3187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b="1" dirty="0" err="1"/>
              <a:t>Xamarin</a:t>
            </a:r>
            <a:r>
              <a:rPr lang="ru-RU" sz="4000" b="1" dirty="0"/>
              <a:t> </a:t>
            </a:r>
            <a:r>
              <a:rPr lang="ru-RU" sz="4000" dirty="0"/>
              <a:t>— это платформа с открытым исходным кодом, предназначенная для построения современных производительных приложений для </a:t>
            </a:r>
            <a:r>
              <a:rPr lang="ru-RU" sz="4000" dirty="0" err="1"/>
              <a:t>iOS</a:t>
            </a:r>
            <a:r>
              <a:rPr lang="ru-RU" sz="4000" dirty="0"/>
              <a:t>, </a:t>
            </a:r>
            <a:r>
              <a:rPr lang="ru-RU" sz="4000" dirty="0" err="1"/>
              <a:t>Android</a:t>
            </a:r>
            <a:r>
              <a:rPr lang="ru-RU" sz="4000" dirty="0"/>
              <a:t> и </a:t>
            </a:r>
            <a:r>
              <a:rPr lang="ru-RU" sz="4000" dirty="0" err="1"/>
              <a:t>Windows</a:t>
            </a:r>
            <a:r>
              <a:rPr lang="ru-RU" sz="4000" dirty="0"/>
              <a:t> с .NET.</a:t>
            </a:r>
          </a:p>
        </p:txBody>
      </p:sp>
    </p:spTree>
    <p:extLst>
      <p:ext uri="{BB962C8B-B14F-4D97-AF65-F5344CB8AC3E}">
        <p14:creationId xmlns:p14="http://schemas.microsoft.com/office/powerpoint/2010/main" val="47005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Структура проекта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62622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48" y="1339274"/>
            <a:ext cx="7773421" cy="37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40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170" y="0"/>
            <a:ext cx="688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8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576" y="655782"/>
            <a:ext cx="9405469" cy="50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80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72" y="0"/>
            <a:ext cx="72940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44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0"/>
            <a:ext cx="3859211" cy="68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66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Заключение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562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27" y="2186356"/>
            <a:ext cx="102292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 err="1"/>
              <a:t>Xamarin.IOS</a:t>
            </a:r>
            <a:r>
              <a:rPr lang="ru-RU" sz="2800" dirty="0"/>
              <a:t> — библиотека классов для C#, предоставляющая разработчику доступ к </a:t>
            </a:r>
            <a:r>
              <a:rPr lang="ru-RU" sz="2800" dirty="0" err="1"/>
              <a:t>iOS</a:t>
            </a:r>
            <a:r>
              <a:rPr lang="ru-RU" sz="2800" dirty="0"/>
              <a:t> </a:t>
            </a:r>
            <a:r>
              <a:rPr lang="ru-RU" sz="2800" dirty="0" smtClean="0"/>
              <a:t>SDK</a:t>
            </a:r>
            <a:r>
              <a:rPr lang="en-US" sz="2800" dirty="0" smtClean="0"/>
              <a:t>,</a:t>
            </a:r>
            <a:endParaRPr lang="ru-RU" sz="2800" dirty="0"/>
          </a:p>
          <a:p>
            <a:pPr marL="514350" indent="-514350">
              <a:buFontTx/>
              <a:buAutoNum type="arabicParenR"/>
            </a:pPr>
            <a:r>
              <a:rPr lang="ru-RU" sz="2800" dirty="0" err="1" smtClean="0"/>
              <a:t>Xamarin.Android</a:t>
            </a:r>
            <a:r>
              <a:rPr lang="ru-RU" sz="2800" dirty="0" smtClean="0"/>
              <a:t> </a:t>
            </a:r>
            <a:r>
              <a:rPr lang="ru-RU" sz="2800" dirty="0"/>
              <a:t>— библиотека классов для C#, предоставляющая разработчику доступ к </a:t>
            </a:r>
            <a:r>
              <a:rPr lang="ru-RU" sz="2800" dirty="0" err="1"/>
              <a:t>Android</a:t>
            </a:r>
            <a:r>
              <a:rPr lang="ru-RU" sz="2800" dirty="0"/>
              <a:t> SDK</a:t>
            </a:r>
            <a:r>
              <a:rPr lang="ru-RU" sz="2800" dirty="0" smtClean="0"/>
              <a:t>;</a:t>
            </a:r>
            <a:endParaRPr lang="en-US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/>
              <a:t>Компиляторы для </a:t>
            </a:r>
            <a:r>
              <a:rPr lang="ru-RU" sz="2800" dirty="0" err="1"/>
              <a:t>iOS</a:t>
            </a:r>
            <a:r>
              <a:rPr lang="ru-RU" sz="2800" dirty="0"/>
              <a:t> и </a:t>
            </a:r>
            <a:r>
              <a:rPr lang="ru-RU" sz="2800" dirty="0" err="1"/>
              <a:t>Android</a:t>
            </a:r>
            <a:r>
              <a:rPr lang="ru-RU" sz="2800" dirty="0" smtClean="0"/>
              <a:t>;</a:t>
            </a:r>
            <a:endParaRPr lang="en-US" sz="2800" dirty="0" smtClean="0"/>
          </a:p>
          <a:p>
            <a:pPr marL="514350" indent="-514350">
              <a:buFontTx/>
              <a:buAutoNum type="arabicParenR"/>
            </a:pPr>
            <a:r>
              <a:rPr lang="en-US" sz="2800" dirty="0"/>
              <a:t>IDE </a:t>
            </a:r>
            <a:r>
              <a:rPr lang="en-US" sz="2800" dirty="0" err="1"/>
              <a:t>Xamarin</a:t>
            </a:r>
            <a:r>
              <a:rPr lang="en-US" sz="2800" dirty="0"/>
              <a:t> Studio;</a:t>
            </a:r>
          </a:p>
          <a:p>
            <a:pPr marL="514350" indent="-514350">
              <a:buFontTx/>
              <a:buAutoNum type="arabicParenR"/>
            </a:pPr>
            <a:r>
              <a:rPr lang="ru-RU" sz="2800" dirty="0"/>
              <a:t>Плагин для </a:t>
            </a:r>
            <a:r>
              <a:rPr lang="en-US" sz="2800" dirty="0"/>
              <a:t>Visual Studio.</a:t>
            </a:r>
          </a:p>
          <a:p>
            <a:pPr marL="514350" indent="-514350">
              <a:buFontTx/>
              <a:buAutoNum type="arabicParenR"/>
            </a:pPr>
            <a:endParaRPr lang="ru-RU" sz="2800" dirty="0"/>
          </a:p>
          <a:p>
            <a:pPr marL="514350" indent="-514350">
              <a:buFontTx/>
              <a:buAutoNum type="arabicParenR"/>
            </a:pPr>
            <a:endParaRPr lang="ru-RU" sz="2800" dirty="0"/>
          </a:p>
          <a:p>
            <a:pPr marL="514350" indent="-514350">
              <a:buFontTx/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Фреймворк состоит из нескольких частей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3933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927" y="2186356"/>
            <a:ext cx="1022927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 smtClean="0"/>
              <a:t>Совместное </a:t>
            </a:r>
            <a:r>
              <a:rPr lang="ru-RU" sz="2800" dirty="0"/>
              <a:t>использование кода, тестов и бизнес-логики на различных </a:t>
            </a:r>
            <a:r>
              <a:rPr lang="ru-RU" sz="2800" dirty="0" smtClean="0"/>
              <a:t>платформах</a:t>
            </a:r>
            <a:r>
              <a:rPr lang="en-US" sz="2800" dirty="0"/>
              <a:t>,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/>
              <a:t>Написание кроссплатформенных приложений на языке C# в </a:t>
            </a:r>
            <a:r>
              <a:rPr lang="ru-RU" sz="2800" dirty="0" err="1"/>
              <a:t>Visual</a:t>
            </a:r>
            <a:r>
              <a:rPr lang="ru-RU" sz="2800" dirty="0"/>
              <a:t> </a:t>
            </a:r>
            <a:r>
              <a:rPr lang="ru-RU" sz="2800" dirty="0" err="1"/>
              <a:t>Studio</a:t>
            </a:r>
            <a:r>
              <a:rPr lang="ru-RU" sz="2800" dirty="0"/>
              <a:t>.</a:t>
            </a:r>
            <a:endParaRPr lang="ru-RU" sz="2800" dirty="0"/>
          </a:p>
          <a:p>
            <a:pPr marL="514350" indent="-514350">
              <a:buFontTx/>
              <a:buAutoNum type="arabicParenR"/>
            </a:pPr>
            <a:endParaRPr lang="ru-RU" sz="2800" dirty="0"/>
          </a:p>
          <a:p>
            <a:pPr marL="514350" indent="-514350">
              <a:buFontTx/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/>
              <a:t>На кого ориентирована платформа </a:t>
            </a:r>
            <a:r>
              <a:rPr lang="ru-RU" sz="4000" b="1" dirty="0" err="1"/>
              <a:t>Xamarin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8898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273"/>
            <a:ext cx="12224091" cy="489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4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7018" y="2801909"/>
            <a:ext cx="1022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arenR"/>
            </a:pPr>
            <a:r>
              <a:rPr lang="ru-RU" sz="2800" dirty="0"/>
              <a:t>Полная привязка для базовых пакетов </a:t>
            </a:r>
            <a:r>
              <a:rPr lang="ru-RU" sz="2800" dirty="0" smtClean="0"/>
              <a:t>SDK</a:t>
            </a:r>
            <a:r>
              <a:rPr lang="en-US" sz="2800" dirty="0"/>
              <a:t>,</a:t>
            </a:r>
            <a:endParaRPr lang="en-US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/>
              <a:t>Взаимодействие </a:t>
            </a:r>
            <a:r>
              <a:rPr lang="ru-RU" sz="2800" dirty="0" err="1"/>
              <a:t>Objective</a:t>
            </a:r>
            <a:r>
              <a:rPr lang="ru-RU" sz="2800" dirty="0"/>
              <a:t>-C, </a:t>
            </a:r>
            <a:r>
              <a:rPr lang="ru-RU" sz="2800" dirty="0" err="1"/>
              <a:t>Java</a:t>
            </a:r>
            <a:r>
              <a:rPr lang="ru-RU" sz="2800" dirty="0"/>
              <a:t>, C и C</a:t>
            </a:r>
            <a:r>
              <a:rPr lang="ru-RU" sz="2800" dirty="0" smtClean="0"/>
              <a:t>++</a:t>
            </a:r>
            <a:r>
              <a:rPr lang="en-US" sz="2800" dirty="0" smtClean="0"/>
              <a:t>;</a:t>
            </a:r>
          </a:p>
          <a:p>
            <a:pPr marL="514350" indent="-514350">
              <a:buFontTx/>
              <a:buAutoNum type="arabicParenR"/>
            </a:pPr>
            <a:r>
              <a:rPr lang="ru-RU" sz="2800" dirty="0"/>
              <a:t>Современные конструкции </a:t>
            </a:r>
            <a:r>
              <a:rPr lang="ru-RU" sz="2800" dirty="0" smtClean="0"/>
              <a:t>языка</a:t>
            </a:r>
            <a:r>
              <a:rPr lang="en-US" sz="2800" dirty="0"/>
              <a:t>;</a:t>
            </a:r>
            <a:endParaRPr lang="en-US" sz="2800" dirty="0" smtClean="0"/>
          </a:p>
          <a:p>
            <a:pPr marL="514350" indent="-514350">
              <a:buFontTx/>
              <a:buAutoNum type="arabicParenR"/>
            </a:pPr>
            <a:r>
              <a:rPr lang="ru-RU" sz="2800" dirty="0"/>
              <a:t>Надежная библиотека базовых классов (BCL</a:t>
            </a:r>
            <a:r>
              <a:rPr lang="ru-RU" sz="2800" dirty="0" smtClean="0"/>
              <a:t>)</a:t>
            </a:r>
            <a:r>
              <a:rPr lang="en-US" sz="2800" dirty="0" smtClean="0"/>
              <a:t>;</a:t>
            </a:r>
          </a:p>
          <a:p>
            <a:pPr marL="514350" indent="-514350">
              <a:buFontTx/>
              <a:buAutoNum type="arabicParenR"/>
            </a:pPr>
            <a:r>
              <a:rPr lang="ru-RU" sz="2800" dirty="0"/>
              <a:t>Современная интегрированная среда разработки (IDE</a:t>
            </a:r>
            <a:r>
              <a:rPr lang="ru-RU" sz="2800" dirty="0" smtClean="0"/>
              <a:t>)</a:t>
            </a:r>
            <a:r>
              <a:rPr lang="en-US" sz="2800" dirty="0" smtClean="0"/>
              <a:t>;</a:t>
            </a:r>
          </a:p>
          <a:p>
            <a:pPr marL="514350" indent="-514350">
              <a:buFontTx/>
              <a:buAutoNum type="arabicParenR"/>
            </a:pPr>
            <a:r>
              <a:rPr lang="ru-RU" sz="2800" dirty="0"/>
              <a:t>Поддержка кроссплатформенных мобильных </a:t>
            </a:r>
            <a:r>
              <a:rPr lang="ru-RU" sz="2800" dirty="0" smtClean="0"/>
              <a:t>приложений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pPr marL="514350" indent="-514350">
              <a:buFontTx/>
              <a:buAutoNum type="arabicParenR"/>
            </a:pPr>
            <a:endParaRPr lang="ru-RU" sz="2800" dirty="0" smtClean="0"/>
          </a:p>
          <a:p>
            <a:pPr marL="514350" indent="-514350">
              <a:buAutoNum type="arabicParenR"/>
            </a:pPr>
            <a:endParaRPr lang="ru-RU" sz="28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133927" y="247364"/>
            <a:ext cx="102523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err="1"/>
              <a:t>Xamarin</a:t>
            </a:r>
            <a:r>
              <a:rPr lang="ru-RU" sz="4000" b="1" dirty="0"/>
              <a:t> сочетает в себе возможности собственных платформ с добавлением возможностей, к которым </a:t>
            </a:r>
            <a:r>
              <a:rPr lang="ru-RU" sz="4000" b="1" dirty="0" smtClean="0"/>
              <a:t>относятся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92649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927" y="247364"/>
            <a:ext cx="102523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 smtClean="0"/>
              <a:t>Приложение </a:t>
            </a:r>
            <a:r>
              <a:rPr lang="en-US" sz="4000" b="1" dirty="0" err="1" smtClean="0"/>
              <a:t>Xamarin.Android</a:t>
            </a:r>
            <a:r>
              <a:rPr lang="en-US" sz="4000" b="1" dirty="0" smtClean="0"/>
              <a:t>: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400"/>
            <a:ext cx="12184944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37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207</Words>
  <Application>Microsoft Office PowerPoint</Application>
  <PresentationFormat>Широкоэкранный</PresentationFormat>
  <Paragraphs>39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Ион</vt:lpstr>
      <vt:lpstr>Xamarin</vt:lpstr>
      <vt:lpstr>Xamarin — это платформа с открытым исходным кодом, предназначенная для построения современных производительных приложений для iOS, Android и Windows с .NET.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Создание первого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Структура проекта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</dc:title>
  <dc:creator>User</dc:creator>
  <cp:lastModifiedBy>User</cp:lastModifiedBy>
  <cp:revision>46</cp:revision>
  <dcterms:created xsi:type="dcterms:W3CDTF">2024-05-15T16:19:16Z</dcterms:created>
  <dcterms:modified xsi:type="dcterms:W3CDTF">2024-05-16T14:35:12Z</dcterms:modified>
</cp:coreProperties>
</file>