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2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6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5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6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9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47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2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5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8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FC36-9589-416E-948B-46266C11E0CE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E34B-EC45-4724-882A-4C7054FB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68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3700/A1_task2_regression_ROC" TargetMode="External"/><Relationship Id="rId2" Type="http://schemas.openxmlformats.org/officeDocument/2006/relationships/hyperlink" Target="https://github.com/max3700/A1_task1_time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x3700/A1_task3_research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Ход и результаты выполнения заданий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Степанович Максим</a:t>
            </a:r>
          </a:p>
          <a:p>
            <a:r>
              <a:rPr lang="ru-RU" dirty="0" smtClean="0"/>
              <a:t>+375 29 6-222-535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3) Больше всего пользователей отказались от 3 тарифного плана и, наоборот, 5 тарифный план имел самое большое количество постоянных пользователей</a:t>
            </a:r>
          </a:p>
          <a:p>
            <a:r>
              <a:rPr lang="ru-RU" dirty="0" smtClean="0"/>
              <a:t>4) На 2 тарифный план переходов было замечено мало, как в принципе, и на 1 и 3.</a:t>
            </a:r>
          </a:p>
          <a:p>
            <a:r>
              <a:rPr lang="ru-RU" dirty="0" smtClean="0"/>
              <a:t>В итоге самым популярным оказались 4 и 5 предложения, и, оценивая показатели, можно сделать выводы, что основные силы надо направить на поддержку 4 и 5 тарифных планов, и в будущем все идет к тому, что 1, 2, 3 тарифные планы будут не востребованы.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75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3.2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таблице представлена средняя разница по 3 месяцам в оплате. Отрицательное значение показывает, что пользователь стал платить за оказание услуги больше, чем платил до перехода. По результату видно, что люди готовы платить больше и переходить на другие тарифные планы, что говорит о том, что цена не является в данных случаях основным критерием выбора тарифного плана. Однако все же есть переходы, связанные с экономическими мыслями о экономии.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21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3.3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Данные, представленные в 3 </a:t>
            </a:r>
            <a:r>
              <a:rPr lang="ru-RU" dirty="0" err="1" smtClean="0"/>
              <a:t>датасете</a:t>
            </a:r>
            <a:r>
              <a:rPr lang="ru-RU" dirty="0" smtClean="0"/>
              <a:t>, дают информацию и периоде блокировок абонентов. Именно проанализировав все эти моменты, можно говорить о перспективах развития того или иного тарифного плана. Думаю в ближайшее время я все-таки доведу анализ всего 3 задания до логического конца, и, если вам будет интересно, с удовольствием представлю.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86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Все исходники с кодом выложены на </a:t>
            </a:r>
            <a:r>
              <a:rPr lang="en-US" dirty="0" smtClean="0"/>
              <a:t>GitHub.com</a:t>
            </a:r>
            <a:r>
              <a:rPr lang="ru-RU" dirty="0" smtClean="0"/>
              <a:t>, там же вся визуализация в виде графиков и диаграмм, 3 файла с кодом в формате </a:t>
            </a:r>
            <a:r>
              <a:rPr lang="en-US" dirty="0" smtClean="0"/>
              <a:t>.</a:t>
            </a:r>
            <a:r>
              <a:rPr lang="en-US" dirty="0" err="1" smtClean="0"/>
              <a:t>ipynb</a:t>
            </a:r>
            <a:r>
              <a:rPr lang="en-US" dirty="0" smtClean="0"/>
              <a:t> </a:t>
            </a:r>
            <a:r>
              <a:rPr lang="ru-RU" dirty="0" smtClean="0"/>
              <a:t>приложены к письму</a:t>
            </a:r>
            <a:endParaRPr lang="en-US" dirty="0" smtClean="0"/>
          </a:p>
          <a:p>
            <a:r>
              <a:rPr lang="de-DE" dirty="0" smtClean="0">
                <a:hlinkClick r:id="rId2"/>
              </a:rPr>
              <a:t>https://github.com/max3700/A1_task1_timeseries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https://github.com/max3700/A1_task2_regression_ROC</a:t>
            </a:r>
            <a:endParaRPr lang="ru-RU" dirty="0" smtClean="0"/>
          </a:p>
          <a:p>
            <a:r>
              <a:rPr lang="de-DE" dirty="0" smtClean="0">
                <a:hlinkClick r:id="rId4"/>
              </a:rPr>
              <a:t>https://github.com/max3700/A1_task3_research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2198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627784" y="41490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Степанович Максим</a:t>
            </a:r>
          </a:p>
          <a:p>
            <a:pPr marL="0" indent="0">
              <a:buNone/>
            </a:pPr>
            <a:r>
              <a:rPr lang="ru-RU" dirty="0" smtClean="0"/>
              <a:t>+375 29 6-222-535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4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Загрузив </a:t>
            </a:r>
            <a:r>
              <a:rPr lang="ru-RU" dirty="0" err="1" smtClean="0"/>
              <a:t>датасет</a:t>
            </a:r>
            <a:r>
              <a:rPr lang="ru-RU" dirty="0" smtClean="0"/>
              <a:t>, привел колонку </a:t>
            </a:r>
            <a:r>
              <a:rPr lang="en-US" dirty="0" smtClean="0"/>
              <a:t>data </a:t>
            </a:r>
            <a:r>
              <a:rPr lang="ru-RU" dirty="0" smtClean="0"/>
              <a:t>к типу </a:t>
            </a:r>
            <a:r>
              <a:rPr lang="en-US" dirty="0" err="1" smtClean="0"/>
              <a:t>datatime</a:t>
            </a:r>
            <a:r>
              <a:rPr lang="en-US" dirty="0" smtClean="0"/>
              <a:t> </a:t>
            </a:r>
            <a:r>
              <a:rPr lang="ru-RU" dirty="0" smtClean="0"/>
              <a:t>для упрощения последующей работы с датой</a:t>
            </a:r>
          </a:p>
          <a:p>
            <a:r>
              <a:rPr lang="ru-RU" dirty="0" smtClean="0"/>
              <a:t>Построим несколько графиков для визуализации данных </a:t>
            </a:r>
            <a:r>
              <a:rPr lang="ru-RU" dirty="0" err="1" smtClean="0"/>
              <a:t>датасета</a:t>
            </a:r>
            <a:endParaRPr lang="ru-RU" dirty="0" smtClean="0"/>
          </a:p>
          <a:p>
            <a:r>
              <a:rPr lang="ru-RU" dirty="0" smtClean="0"/>
              <a:t>Также важной особенностью работы с </a:t>
            </a:r>
            <a:r>
              <a:rPr lang="en-US" dirty="0" err="1" smtClean="0"/>
              <a:t>timeseries</a:t>
            </a:r>
            <a:r>
              <a:rPr lang="en-US" dirty="0" smtClean="0"/>
              <a:t> </a:t>
            </a:r>
            <a:r>
              <a:rPr lang="ru-RU" dirty="0" smtClean="0"/>
              <a:t>является проверка на сезонность и </a:t>
            </a:r>
            <a:r>
              <a:rPr lang="ru-RU" dirty="0" err="1" smtClean="0"/>
              <a:t>тред</a:t>
            </a:r>
            <a:r>
              <a:rPr lang="ru-RU" dirty="0" smtClean="0"/>
              <a:t>, а также проверка на стационарность, что я и сделал. Из визуализации сделал вывод, что предложенные данные являются стационарными, что существенно упростило работу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08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Далее воплотил идею использования модели </a:t>
            </a:r>
            <a:r>
              <a:rPr lang="en-US" dirty="0" smtClean="0"/>
              <a:t>ARIMA</a:t>
            </a:r>
            <a:r>
              <a:rPr lang="ru-RU" dirty="0" smtClean="0"/>
              <a:t>, так как она полностью подходила под нашу задачу</a:t>
            </a:r>
          </a:p>
          <a:p>
            <a:r>
              <a:rPr lang="ru-RU" dirty="0" smtClean="0"/>
              <a:t>Также привел предсказания и рядом вывел реальные данные, чтобы визуально оценить результат работы</a:t>
            </a:r>
          </a:p>
          <a:p>
            <a:r>
              <a:rPr lang="ru-RU" dirty="0" smtClean="0"/>
              <a:t>Также для оценки результата использовал 2 метрики(</a:t>
            </a:r>
            <a:r>
              <a:rPr lang="en-US" dirty="0" smtClean="0"/>
              <a:t>R2 </a:t>
            </a:r>
            <a:r>
              <a:rPr lang="ru-RU" dirty="0" smtClean="0"/>
              <a:t>и </a:t>
            </a:r>
            <a:r>
              <a:rPr lang="en-US" dirty="0" smtClean="0"/>
              <a:t>MSE)</a:t>
            </a:r>
            <a:r>
              <a:rPr lang="ru-RU" dirty="0" smtClean="0"/>
              <a:t> и в коде предложил реализацию </a:t>
            </a:r>
            <a:r>
              <a:rPr lang="en-US" dirty="0" smtClean="0"/>
              <a:t>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25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Опять же загружаем </a:t>
            </a:r>
            <a:r>
              <a:rPr lang="ru-RU" dirty="0" err="1" smtClean="0"/>
              <a:t>датасеты</a:t>
            </a:r>
            <a:r>
              <a:rPr lang="ru-RU" dirty="0" smtClean="0"/>
              <a:t> и теперь требуется предварительный анализ, так как были замечены некоторые аномалии</a:t>
            </a:r>
          </a:p>
          <a:p>
            <a:r>
              <a:rPr lang="ru-RU" dirty="0" smtClean="0"/>
              <a:t>Убираем дублирующие строки и анализируем значение </a:t>
            </a:r>
            <a:r>
              <a:rPr lang="en-US" dirty="0" smtClean="0"/>
              <a:t>target</a:t>
            </a:r>
          </a:p>
          <a:p>
            <a:r>
              <a:rPr lang="ru-RU" dirty="0" smtClean="0"/>
              <a:t>Далее строим </a:t>
            </a:r>
            <a:r>
              <a:rPr lang="en-US" dirty="0" smtClean="0"/>
              <a:t>correlation matrix </a:t>
            </a:r>
            <a:r>
              <a:rPr lang="ru-RU" dirty="0" smtClean="0"/>
              <a:t>для получения представлений о столбцах, которые играют решающую роль в получении </a:t>
            </a:r>
            <a:r>
              <a:rPr lang="en-US" dirty="0" smtClean="0"/>
              <a:t>target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94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Предварительно нормируем данные для подачи модели</a:t>
            </a:r>
          </a:p>
          <a:p>
            <a:r>
              <a:rPr lang="ru-RU" dirty="0" smtClean="0"/>
              <a:t>Было рассмотрено несколько моделей для регрессии и остановился на</a:t>
            </a:r>
            <a:r>
              <a:rPr lang="en-US" dirty="0" smtClean="0"/>
              <a:t> R</a:t>
            </a:r>
            <a:r>
              <a:rPr lang="de-DE" dirty="0" err="1" smtClean="0"/>
              <a:t>andomForestRegressor</a:t>
            </a:r>
            <a:endParaRPr lang="ru-RU" dirty="0"/>
          </a:p>
          <a:p>
            <a:r>
              <a:rPr lang="ru-RU" dirty="0" smtClean="0"/>
              <a:t>Далее, так как на выходе мы должны иметь бинарные данные, мы проводим округление к 0 или 1</a:t>
            </a:r>
          </a:p>
          <a:p>
            <a:r>
              <a:rPr lang="ru-RU" dirty="0" smtClean="0"/>
              <a:t>Опять же визуализируем все и тестируем модель на </a:t>
            </a:r>
            <a:r>
              <a:rPr lang="en-US" dirty="0" smtClean="0"/>
              <a:t>validation date</a:t>
            </a:r>
            <a:endParaRPr lang="ru-RU" dirty="0" smtClean="0"/>
          </a:p>
          <a:p>
            <a:r>
              <a:rPr lang="ru-RU" dirty="0" smtClean="0"/>
              <a:t>Результат можно оценить на </a:t>
            </a:r>
            <a:r>
              <a:rPr lang="en-US" dirty="0" smtClean="0"/>
              <a:t>ROC</a:t>
            </a:r>
            <a:r>
              <a:rPr lang="ru-RU" dirty="0" smtClean="0"/>
              <a:t>-кривой или используя </a:t>
            </a:r>
            <a:r>
              <a:rPr lang="en-US" dirty="0" smtClean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1761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же требовалось наладить взаимодействие между </a:t>
            </a:r>
            <a:r>
              <a:rPr lang="ru-RU" dirty="0" err="1" smtClean="0"/>
              <a:t>датасетами</a:t>
            </a:r>
            <a:r>
              <a:rPr lang="ru-RU" dirty="0" smtClean="0"/>
              <a:t>, исследовать переходы между тарифными планами(1-5), найти причины этих переходов, например в стоимости абонентской плате, и исследовать, как изменилось количество блокировок после перехода.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1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записи данных была выбрана квадратная матрица, номер строки которой означает тарифный план, с которого переходит абонент. Соответственно номер столбца, куда переходит. </a:t>
            </a:r>
          </a:p>
          <a:p>
            <a:r>
              <a:rPr lang="ru-RU" dirty="0" smtClean="0"/>
              <a:t>В 3.1 элемент на пересечении означает количество абонентов, совершивший данный переход и аналогично в 3.3 с блокировками</a:t>
            </a:r>
          </a:p>
        </p:txBody>
      </p:sp>
    </p:spTree>
    <p:extLst>
      <p:ext uri="{BB962C8B-B14F-4D97-AF65-F5344CB8AC3E}">
        <p14:creationId xmlns:p14="http://schemas.microsoft.com/office/powerpoint/2010/main" val="208012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3.2 </a:t>
            </a:r>
            <a:r>
              <a:rPr lang="ru-RU" dirty="0" smtClean="0"/>
              <a:t>элемент на пересечении означает разницу в оплате, которая получилась в результате перехода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179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ru-RU" dirty="0" smtClean="0"/>
              <a:t>.1</a:t>
            </a:r>
            <a:r>
              <a:rPr lang="en-US" dirty="0" smtClean="0"/>
              <a:t> </a:t>
            </a:r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После анализа ситуаций с изменениями тарифных планов, были замечены следующие явления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1) 10 человек отказывались от своего тарифного плана, однако, через некоторое время, возвращались к нему.</a:t>
            </a:r>
          </a:p>
          <a:p>
            <a:r>
              <a:rPr lang="ru-RU" dirty="0" smtClean="0"/>
              <a:t>2) Само охотно пользователи переходили с 1 на 5 и с 3 на 5, и наоборот, самыми малочисленными переходами были с 5 на 2 и с 1 на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474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672</Words>
  <Application>Microsoft Office PowerPoint</Application>
  <PresentationFormat>Экран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Ход и результаты выполнения заданий</vt:lpstr>
      <vt:lpstr>Задание 1</vt:lpstr>
      <vt:lpstr>Задание 1</vt:lpstr>
      <vt:lpstr>Задание 2</vt:lpstr>
      <vt:lpstr>Задание 2</vt:lpstr>
      <vt:lpstr>Задание 3</vt:lpstr>
      <vt:lpstr>Задание 3</vt:lpstr>
      <vt:lpstr>Задание 3</vt:lpstr>
      <vt:lpstr>3.1 задание</vt:lpstr>
      <vt:lpstr>3.1 задание</vt:lpstr>
      <vt:lpstr>3.2 задание</vt:lpstr>
      <vt:lpstr>3.3 задание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Ход и результаты выполнения заданий</dc:title>
  <dc:creator>Maxim Stepanovich</dc:creator>
  <cp:lastModifiedBy>Maxim Stepanovich</cp:lastModifiedBy>
  <cp:revision>13</cp:revision>
  <dcterms:created xsi:type="dcterms:W3CDTF">2020-07-10T07:53:41Z</dcterms:created>
  <dcterms:modified xsi:type="dcterms:W3CDTF">2020-07-12T22:58:56Z</dcterms:modified>
</cp:coreProperties>
</file>